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ஏழாம் முத்திரையை உடைத்தபோது, பரலோகத்தில் ஏறக்குறைய அரைமணிநேரமளவும் அமைதல்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ேவனுக்குமுன்பாக நிற்கிற ஏழு தூதர்களையுங் கண்டேன், அவர்களுக்கு ஏழு எக்காளங்கள் கொடு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 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 மிகுந்த தூபவர்க்கம் அவனுக்குக் கொடு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 கையிலிருந்து தேவனுக்குமுன்பாக எழும்ப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 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ஏழு எக்காளங்களையுடைய ஏழு தூதர்கள் எக்காளம் ஊதுகிறதற்குத் தங்களை ஆயத்தப்படுத்த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 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 போடப்பட்டது. அதினால் சமுத்திரத்தில் மூன்றிலொருபங்கு இரத்த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 மூன்றிலொருபங்கு சே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 மூன்றிலொருபங்கு சே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 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 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 மூன்றிலொருபங்கும், நட்சத்திரங்களில் மூன்றிலொருபங்கும் சேதப்பட்டது, அவற்றவற்றில் மூன்றிலொருபங்கு 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 ஊதப்போகிற மற்ற மூன்று தூதருடைய எக்காள சத்தங்களினால் பூமியில் குடியிருக்கிறவர்களுக்கு ஐயோ, ஐயோ, ஐயோ, (ஆபத்துவரும்) என்று சொல்லக்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ತನು ಏಳನೆಯ ಮುದ್ರೆಯನ್ನು ತೆರೆ ದಾಗ ಸುಮಾರು ಅರ್ಧಗಂಟೆ ಹೊತ್ತಿನವರೆಗೂ ಪರಲೋಕದಲ್ಲಿ ನಿಶ್ಯಬ್ದ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ದೇವರ ಸನ್ನಿಧಿಯಲ್ಲಿ ನಿಂತಿರುವ ಏಳು ಮಂದಿ ದೂತರನ್ನು ಕಂಡೆನು; ಅವರಿಗೆ ಏಳು ತುತೂರಿಗಳು ಕೊಡ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ಮೇಲೆ ಚಿನ್ನದ ಧೂಪದ ಪಾತ್ರೆಯಿದ್ದ ಮತ್ತೊಬ್ಬ ದೂತನು ಬಂದು ಯಜ್ಞವೇದಿಯ ಬಳಿ ಯಲ್ಲಿ ನಿಂತನು; ಸಿಂಹಾಸನದ ಮುಂದೆ ಇ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ದ ಧೂಪವೇದಿಯ ಮೇಲೆ ಪರಿಶುದ್ಧರೆಲ್ಲರ ಪ್ರಾರ್ಥನೆಗಳ ಜೊತೆಯಲ್ಲಿ ಸಮರ್ಪಿಸುವದಕ್ಕಾಗಿ ಅವನಿಗೆ ಬಹಳ ಧೂ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ಧೂಪದ ಹೊಗೆಯು ದೂತನ ಕೈಯೊಳಗಿಂದ ಹೊರಟು ಪರಿಶುದ್ಧರ ಪ್ರಾರ್ಥನೆಗಳೊಂದಿಗೆ ಕೂಡಿ ದೇವರ ಸನ್ನಿಧಾನಕ್ಕೆ ಏರ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ಆ ದೇವದೂತನು ಧೂಪದ ಪಾತ್ರೆಯನ್ನು ತೆಗೆದುಕೊಂಡು ಯಜ್ಞವೇದಿಯ ಬೆಂಕಿಯಿಂದ ಅದನ್ನು ತುಂಬಿಸಿ ಭೂ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ಸಾಡಿದನು. ಆಗ ವಾಣಿಗಳೂ ಗುಡುಗುಗಳೂ ಮಿಂಚುಗಳೂ ಭೂ ಕಂಪವೂ ಉಂಟ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ಏಳು ತುತೂರಿಗಳಿದ್ದ ಏಳು ಮಂದಿ ದೂತರು ತುತೂರಿಗಳನ್ನೂದುವದಕ್ಕೆ ಸಿದ್ಧ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ೊದಲನೆಯ ದೂತನು ಊದಿದಾಗ ರಕ್ತದಲ್ಲಿ ಕಲಸಿದ್ದ ಆನೆಕಲ್ಲಿನ ಮಳೆಯೂ ಬೆಂಕಿಯೂ ಭೂಮಿಗೆ ಸುರಿಸಲ್ಪಟ್ಟವು; ಮರಗಳ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ರರಲ್ಲಿ ಒಂದು ಭಾಗ ಸುಟ್ಟುಹೋಯಿತು; ಹಸುರು ಹುಲ್ಲೆಲ್ಲಾ ಸುಟ್ಟು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ರಡನೆಯ ದೂತನು ಊದಿದಾಗ ಬೆಂಕಿಯಿಂದ ಉರಿಯುವ ದೊಡ್ಡ ಬೆಟ್ಟವೋ ಎಂಬಂತಿದ್ದದ್ದು ಸಮುದ್ರದಲ್ಲಿ ಹಾಕಲ್ಪಟ್ಟಿತ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ಮೂರ ರಲ್ಲಿ ಒಂದು ಭಾಗ ರಕ್ತವಾ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ಮುದ್ರದಲ್ಲಿರುವ ಪ್ರಾಣವಿದ್ದ ಜೀವಿಗಳೊಳಗೆ ಮೂರರಲ್ಲಿ ಒಂದು ಭಾಗ ಸತ್ತುಹೋಯಿತು; ಹಡಗುಗಳೊಳಗೆ ಮೂರರಲ್ಲಿ ಒಂದು ಭ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ೂರನೆಯ ದೂತನು ಊದಿದಾಗ ದೀಪ ದಂತೆ ಉರಿಯುವ ಒಂದು ದೊಡ್ಡ ನಕ್ಷತ್ರವು ಆಕಾಶ ದಿಂದ ಬಿತ್ತು. ಅದು ನದಿಗಳ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ರರಲ್ಲಿ ಒಂದು ಭಾಗದ ಮೇಲೆಯೂ ನೀರಿನ ಒರತೆಗಳ ಮೇಲೆಯೂ 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ನಕ್ಷತ್ರಕ್ಕೆ ಮಾಚಿಪತ್ರೆ ಎಂದು ಹೆಸರು. ನೀರಿನಲ್ಲಿ ಮೂರರೊಳಗೆ ಒಂದು ಭಾಗ ಮಾಚಿಪತ್ರೆ ಯಾಯಿತು. ಆ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ವಾದದ್ದರಿಂದ ಮನುಷ್ಯರಲ್ಲಿ ಬಹಳ ಮಂದಿ ಸ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ಲ್ಕನೆಯ ದೂತನು ಊದಿದಾಗ ಸೂರ್ಯನ ಮೂರರಲ್ಲಿ ಒಂದು ಭಾಗವೂ ಚಂದ್ರನ ಮೂರರಲ್ಲಿ ಒಂದು ಭಾಗವೂ ನಕ್ಷತ್ರಗಳ ಮೂರ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ಭಾಗವೂ ಒಡೆಯಲ್ಪಟ್ಟದ್ದರಿಂದ ಮೂರನೇ ಭಾಗವು ಕತ್ತಲಾಯಿತು; ಹಗಲಿನೊಳಗೆ ಮೂರರಲ್ಲಿ ಒಂದು ಭಾಗವು ಪ್ರಕಾಶ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; ರಾತ್ರಿಯು ಹಾಗೆಯೇ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ಮೇಲೆ ನಾನು ನೋಡಲಾಗಿ ಇಗೋ, ಒಬ್ಬ ದೂತನು ಆಕಾಶ ಮಧ್ಯದಲ್ಲಿ ಹಾರುತ್ತಾ--ಇನ್ನೂ ಊದಬೇಕಾಗಿರುವ ಮೂವರು ದೂತರ ಮಿಕ್ಕ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ೂರಿಯ ಧ್ವನಿಗಳು ಉಂಟಾಗುವಾಗ ಭೂನಿವಾಸಿ ಗಳಿಗೆ ಅಯ್ಯೋ, ಅಯ್ಯೋ, ಅಯ್ಯೋ ಎಂದು ಮಹಾ ಶಬ್ದದಿಂದ ಹೇಳುವದ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2026-10-22T08:46:14Z</dcterms:created>
  <dcterms:modified xsi:type="dcterms:W3CDTF">2026-10-22T08:46:14Z</dcterms:modified>
  <dc:title>ಪ್ರಕಟನೆ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