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ிடுவீர் பூலோக 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்றிடுவீர் என் சாட்சி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ே கட்டளைத் தந்த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ேதுரு யோவான் பவுல் சீல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ுவும் வாக்கரும் அசரி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னையில் நல் சாட்சிகள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திரி வைத்துச் சென்றிருக்க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ாமல் நான் இருப்பேன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் இயேசுவின் அன்பினைப் பிற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க்காமல் நான் இருப்பேன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ியாம் எந்தனை மீட்ட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உலகில்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விதனிலே திரிந்தல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தம்முயிர் தந்தி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ெழும் வேளையில் வேந்தன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2026-07-25T13:24:40Z</dcterms:created>
  <dcterms:modified xsi:type="dcterms:W3CDTF">2026-07-25T13:24:40Z</dcterms:modified>
  <dc:title>துதிப் பாடல்கள் : 145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