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ிடுவீர் பூலோக 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றிடுவீர் என் சாட்சிகள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கட்டளைத் த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ேதுரு யோவான் பவுல் சீல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ுவும் வாக்கரும் அசரி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னையில் நல் சாட்சிகள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திரி வைத்துச் சென்றிருக்க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மல் நான் இருப்பேன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்ணல் இயேசுவின் அன்பினைப் பிற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மல் நான் இருப்பேன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வியாம் எந்தனை மீட்ட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வியே உலகில் வ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விதனிலே திரிந்தல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ம்முயிர் தந்திர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ண்ணெழும் வேளையில் வேந்தன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2026-06-10T10:04:53Z</dcterms:created>
  <dcterms:modified xsi:type="dcterms:W3CDTF">2026-06-10T10:04:53Z</dcterms:modified>
  <dc:title>துதிப் பாடல்கள் : 145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