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n came to Jesus scribes and Pharisees, which were of Jerusalem, saying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hy do your disciples transgress the tradition of the elders? for they wash not their hands when they eat brea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hy do your disciples transgress the tradition of the elders? for they wash not their hands when they eat brea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he answered and said unto them, Why do all of you also transgress the commandment of God by your tradition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he answered and said unto them, Why do all of you also transgress the commandment of God by your tradition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God commanded, saying, Honour your father and mother: and, He that curses father or mother, let him die the death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God commanded, saying, Honour your father and mother: and, He that curses father or mother, let him die the death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all of you say, Whosoever shall say to his father or his mother, It is a gift, by whatsoever you might be profited by me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all of you say, Whosoever shall say to his father or his mother, It is a gift, by whatsoever you might be profited by me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ut all of you say, Whosoever shall say to his father or his mother, It is a gift, by whatsoever you might be profited by me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honour not his father or his mother, he shall be free. Thus have all of you made the commandment of God of no effect by your tradition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ll of you hypocrites, well did Isaiah prophesy of you, saying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is people draws nigh unto me with their mouth, and honors me with their lips; but their heart is far from m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is people draws nigh unto me with their mouth, and honors me with their lips; but their heart is far from m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in vain they do worship me, teaching for doctrines the commandments of men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in vain they do worship me, teaching for doctrines the commandments of men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he called the multitude, and said unto them, Hear, and understand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Not that which goes into the mouth defiles a man; but that which comes out of the mouth, this defiles a man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Not that which goes into the mouth defiles a man; but that which comes out of the mouth, this defiles a man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n came his disciples, and said unto him, Know you that the Pharisees were offended, after they heard this saying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n came his disciples, and said unto him, Know you that the Pharisees were offended, after they heard this saying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ut he answered and said, Every plant, which my heavenly Father has not planted, shall be rooted up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Let them alone: they be blind leaders of the blind. And if the blind lead the blind, both shall fall into the ditch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Let them alone: they be blind leaders of the blind. And if the blind lead the blind, both shall fall into the ditch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n answered Peter and said unto him, Declare unto us this parable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Jesus said, Are all of you also yet without understanding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Do not all of you yet understand, that whatsoever enters in at the mouth goes into the belly, and is cast out into the draught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Do not all of you yet understand, that whatsoever enters in at the mouth goes into the belly, and is cast out into the draught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ut those things which proceed out of the mouth come forth from the heart; and they defile the man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But those things which proceed out of the mouth come forth from the heart; and they defile the man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For out of the heart proceed evil thoughts, murders, adulteries, fornications, thefts, false witness, blasphemies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For out of the heart proceed evil thoughts, murders, adulteries, fornications, thefts, false witness, blasphemies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se are the things which defile a man: but to eat with unwashed hands defiles not a man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n Jesus went thence, and departed into the coasts of Tyre and Sidon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, behold, a woman of Canaan came out of the same coasts, and cried unto him, saying, Have mercy on me, O Lord, you son of David; my daughter is grievously vexed with a devil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, behold, a woman of Canaan came out of the same coasts, and cried unto him, saying, Have mercy on me, O Lord, you son of David; my daughter is grievously vexed with a devil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nd, behold, a woman of Canaan came out of the same coasts, and cried unto him, saying, Have mercy on me, O Lord, you son of David; my daughter is grievously vexed with a devil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ut he answered her not a word. And his disciples came and besought him, saying, Send her away; for she cries after us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ut he answered her not a word. And his disciples came and besought him, saying, Send her away; for she cries after us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But he answered and said, I am not sent but unto the lost sheep of the house of Israel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But he answered and said, I am not sent but unto the lost sheep of the house of Israel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n came she and worshipped him, saying, Lord, help me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But he answered and said, It is not meet to take the children's bread, and to cast it to dogs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But he answered and said, It is not meet to take the children's bread, and to cast it to dogs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she said, Truth, Lord: yet the dogs eat of the crumbs which fall from their masters' table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she said, Truth, Lord: yet the dogs eat of the crumbs which fall from their masters' table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n Jesus answered and said unto her, O woman, great is your faith: be it unto you even as you will. And her daughter was made whole from that very hour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n Jesus answered and said unto her, O woman, great is your faith: be it unto you even as you will. And her daughter was made whole from that very hour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Jesus departed from thence, and came nigh unto the sea of Galilee; and went up into a mountain, and sat down there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Jesus departed from thence, and came nigh unto the sea of Galilee; and went up into a mountain, and sat down there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great multitudes came unto him, having with them those that were lame, blind, dumb, physically disabled, and many others, and cast them down at Jesus' feet; and he healed them: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great multitudes came unto him, having with them those that were lame, blind, dumb, physically disabled, and many others, and cast them down at Jesus' feet; and he healed them: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Insomuch that the multitude wondered, when they saw the dumb to speak, the physically disabled to be whole, the lame to walk, and the blind to see: and they glorified the God of Israel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Insomuch that the multitude wondered, when they saw the dumb to speak, the physically disabled to be whole, the lame to walk, and the blind to see: and they glorified the God of Israel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Then Jesus called his disciples unto him, and said, I have compassion on the multitude, because they continue with me now three days, and have nothing to eat: and I will not send them away fasting, lest they faint in the way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Then Jesus called his disciples unto him, and said, I have compassion on the multitude, because they continue with me now three days, and have nothing to eat: and I will not send them away fasting, lest they faint in the way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Then Jesus called his disciples unto him, and said, I have compassion on the multitude, because they continue with me now three days, and have nothing to eat: and I will not send them away fasting, lest they faint in the way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his disciples say unto him, Whence should we have so much bread in the wilderness, as to fill so great a multitude?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And his disciples say unto him, Whence should we have so much bread in the wilderness, as to fill so great a multitude?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nd Jesus says unto them, How many loaves have all of you? And they said, Seven, and a few little fishes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nd Jesus says unto them, How many loaves have all of you? And they said, Seven, and a few little fishes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nd he commanded the multitude to sit down on the ground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nd he took the seven loaves and the fishes, and gave thanks, and brake them, and gave to his disciples, and the disciples to the multitude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nd he took the seven loaves and the fishes, and gave thanks, and brake them, and gave to his disciples, and the disciples to the multitude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nd they did all eat, and were filled: and they took up of the broken food that was left seven baskets full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And they that did eat were four thousand men, beside women and children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he sent away the multitude, and took ship, and came into the coasts of Magdala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1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ருசலேமிலிருந்து வந்த வேதபாரகரும் பரிசேயரும் இயேசுவினிடத்தில் வந்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்முடைய சீஷர்கள் முன்னோர்களின் பாரம்பரியத்தை ஏன் மீறி நடக்கிறார்கள்? கைகழுவாமல் போஜ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ண்ணுகிறார்களே!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க்கு அவர் பிரதியுத்தரமாக: நீங்கள் உங்கள் பாரம்பரியத்தினாலே தேவனுடைய கற்பனையை ஏன் மீ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க்கிறீர்கள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தகப்பனையும் உன் தாயையும் கனம்பண்ணுவாயாக என்றும்; தகப்பனையாவது தாயையாவது நிந்திக்கிற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ல்லப்படவேண்டும் என்றும், தேவன் கற்பித்திருக்கிறா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ோ, எவனாகிலும் தகப்பனையாவது தாயையாவது நோக்கி: உனக்கு நான் செய்யத்தக்க உதவி எது உண்டோ, அ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ணிக்கையாகக் கொடுக்கிறேன் என்று சொல்லி, தன் தகப்பனையாவது தாயையாவது கனம்பண்ணாமற்போனாலும், அவன் கட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ர்ந்ததென்று போத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் பாரம்பரியத்தினாலே தேவனுடைய கற்பனையை அவமாக்கிவருகிற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ாயக்காரரே, உங்களைக்குறித்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ஜனங்கள் தங்கள் வாயினால் என்னிடத்தில் சேர்ந்து, தங்கள் உதடுகளினால் என்ன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னம்பண்ணுகிறார்கள்; அவர்கள் இருதயமோ எனக்குத் தூரமாய் விலகி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னுஷருடைய கற்பனைகளை உபதேசங்களாகப்போதித்து, வீணாய் எனக்கு ஆராதனை செய்கிறார்கள் என்று, ஏசா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ர்க்கதரிசி நன்றாய்ச் சொல்லியிருக்கிறா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அவர் ஜனங்களை வரவழைத்து, அவர்களை நோக்கி: நீங்கள் கேட்டு உண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ய்க்குள்ளே போகிறது மனுஷனைத் தீட்டுப்படுத்தாது; வாயிலிருந்து புறப்படுகிறதே மனுஷன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ட்டுப்படுத்தும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, அவருடைய சீஷர்கள் அவரிடத்தில் வந்து: பரிசேயர் இந்த வசனத்தைக் கேட்டு இடறலடைந்தா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 அறிவீரோ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பிரதியுத்தரமாக: என் பரமபிதா நடாத நாற்றெல்லாம் வேரோடே பிடுங்க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விட்டுவிடுங்கள், அவர்கள் குருடருக்கு வழிகாட்டுகிற குருடராயிருக்கிறார்கள்; குருடன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ருடன் வழிகாட்டினால் இருவரும் குழியிலே விழுவார்களே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, பேதுரு அவரை நோக்கி: இந்த உவமையை எங்களுக்கு வெளிப்படுத்தவேண்டும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இயேசு: நீங்களும் இன்னும் உணர்வில்லாதவர்களாயிருக்கிறீர்கள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ய்க்குள்ளே போகிறதெல்லாம் வயிற்றுக்குள்ளே சென்று ஆசனவழியாய்க் கழிந்துபோம் என்பதை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ன்னும் அறியவில்லைய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யிலிருந்து புறப்படுகிறவைகள் இருதயத்திலிருந்து புறப்பட்டுவரும்; அவைகளே மனுஷன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ட்டுப்படுத்த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ப்படியெனில், இருதயத்திலிருந்து பொல்லாத சிந்தனைகளும், கொலைபாதகங்களும், விபசாரங்கள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சித்தனங்களும், களவுகளும், பொய்ச்சாட்சிகளும், தூஷணங்களும் புறப்பட்டுவ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வைகளே மனுஷனைத் தீட்டுப்படுத்தும்; கைகழுவாமல் சாப்பிடுகிறது மனுஷனைத் தீட்டுப்படுத்தாது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, இயேசு அவ்விடம் விட்டுப் புறப்பட்டு, தீரு, சீதோன் பட்டணங்களின் திசைகளுக்குப் போ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, அந்தத் திசைகளில் குடியிருக்கிற கானானிய ஸ்திரீ ஒருத்தி அவரிடத்தில் வந்து: ஆண்டவர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ாவீதின் குமாரனே, எனக்கு இரங்கும், என் மகள் பிசாசினால் கொடிய வேதனைப்படுகிறாள் என்று சொல்லி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ப்பிட்ட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ளுக்குப் பிரதியுத்தரமாக அவர் ஒரு வார்த்தையும் சொல்லவில்லை. அப்பொழுது அவருடைய சீஷர்கள் வந்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வள் நம்மைப் பின் தொடர்ந்து கூப்பிடுகிறாளே, இவளை அனுப்பிவிடும் என்று அவரை வேண்டிக்கொ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ற்கு அவர்: காணாமற்போன ஆடுகளாகிய இஸ்ரவேல் வீட்டாரிடத்திற்கு அனுப்பப்பட்டேனேயன்றி, மற்றப்படியல்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ள் வந்து: ஆண்டவரே, எனக்கு உதவிசெய்யும் என்று அவரைப்பணிந்து கொண்ட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 அவளை நோக்கி: பிள்ளைகளின் அப்பத்தை எடுத்து, நாய்க்குட்டிகளுக்குப் போடுகிறது நல்லதல்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ள்: மெய்தான் ஆண்டவரே, ஆகிலும் நாய்க்குட்டிகள் தங்கள் எஜமான்களின் மேஜையிலிருந்து விழு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ணிக்கைகளைத் தின்னுமே என்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யேசு அவளுக்குப் பிரதியுத்தரமாக: ஸ்திரீயே, உன் விசுவாசம் பெரிது; நீ விரும்புகிறபடி உ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கக்கடவது என்றார். அந்நேரமே அவள் மகள் ஆரோக்கியமான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யேசு அவ்விடம் விட்டுப் புறப்பட்டு, கலிலேயா கடலருகே வந்து, ஒரு மலையின் மேல் ஏறி, அங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ட்கார்ந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, சப்பாணிகள், குருடர், ஊமையர், ஊனர் முதலிய அநேகரை, திரளான ஜனங்கள் கூட்டிக்கொ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யேசுவிடத்தில் வந்து, அவர்களை அவர் பாதத்திலே வைத்தார்கள்; அவர்களை அவர் சொஸ்தப்படுத்த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ஊமையர் பேசுகிறதையும், ஊனர் சொஸ்தமடைகிறதையும், சப்பாணிகள் நடக்கிறதையும், குருடர் பார்க்கிறத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னங்கள் கண்டு, ஆச்சரியப்பட்டு, இஸ்ரவேலின் தேவனை மகிமைப்படுத்த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, இயேசு தம்முடைய சீஷர்களை அழைத்து: ஜனங்களுக்காகப் பரிதபிக்கிறேன், இவர்கள் என்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ூன்று நாட்கள் தங்கியிருந்து சாப்பிட ஒன்றுமில்லாதிருக்கிறார்கள்; இவர்களைப் பட்டினியாய் அனுப்பிவ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 மனதில்லை, வழியில் சோர்ந்து போவார்களே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ற்கு அவருடைய சீஷர்கள்: இவ்வளவு திரளான ஜனங்களுக்குத் திருப்தியுண்டாகும்படி வேண்டிய அப்ப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ந்த வனாந்தரத்திலே நமக்கு எப்படி அகப்படும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ற்கு இயேசு: உங்களிடத்தில் எத்தனை அப்பங்கள் உண்டு என்று கேட்டார். அவர்கள்: ஏழு அப்பங்களும் சி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று மீன்களும் உண்டு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அவர் ஜனங்களைத் தரையில் பந்தியிருக்கக் கட்டளையிட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 ஏழு அப்பங்களையும் அந்த மீன்களையும் எடுத்து, ஸ்தோத்திரம் பண்ணி, பிட்டுத் த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ீஷர்களிடத்தில் கொடுத்தார்; சீஷர்கள் ஜனங்களுக்குப் பரிமாற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ல்லாரும் சாப்பிட்டுத் திருப்தியடைந்தார்கள்; மீதியான துணிக்கைகளை ஏழு கூடை நிறைய எடு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ஸ்திரீகளும் பிள்ளைகளும் தவிர, சாப்பிட்ட புருஷர் நாலாயிரம் பேராயிரு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ஜனங்களை அனுப்பிவிட்டு, படவில் ஏறி, மக்தலாவின் எல்லைகளில் வந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த்தேயு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2026-10-21T01:58:43Z</dcterms:created>
  <dcterms:modified xsi:type="dcterms:W3CDTF">2026-10-21T01:58:43Z</dcterms:modified>
  <dc:title>மத்தேயு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