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 வீற்றிருக்கிறார். பூமி அசை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் பெரியவர், அவர் எல்லா ஜாதிகள்மேலும் உயர்ந்த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கத்துவமும் பயங்கரமுமான உமது நாமத்தை அவர்கள் துதிப்பார்களாக; அது பரிசுத்தமுள்ள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್ಮ ದೇವರಾದ ಓ ಕರ್ತನೇ, ನೀನು ಅವರಿಗೆ ಉತ್ತರಕೊಟ್ಟೆ; ಅವರ ಕೃತ್ಯಗಳಿಗೋಸ್ಕರ ನೀನು ಅವ ರಿಗೆ ಮುಯ್ಯಿಗೆ ಮುಯ್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ಾತನಾಗಿದ್ದರೂ ಅವರನ್ನು ಕ್ಷಮಿಸುವ ದೇವರು ನೀ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 ದೇವರಾದ ಕರ್ತನನ್ನು ಉನ್ನತಪಡಿಸಿರಿ; ಆತನ ಪರಿ ಶುದ್ಧ ಪರ್ವತದಲ್ಲಿ ಆರಾಧಿಸಿರಿ; ನಮ್ಮ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ಆಳುತ್ತಾನೆ; ಜನಗಳು ನಡುಗಲಿ; ಆತನು ಕೆರೂಬಿಗಳ ಮಧ್ಯದಲ್ಲಿ ಕೂತಿ ದ್ದಾನೆ; ಭೂಮಿಯು ಕದಲ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ಚೀಯೋನಿನಲ್ಲಿ ದೊಡ್ಡವನಾಗಿಯೂ ಎಲ್ಲಾ ಜನಗಳ ಮೇಲೆ ಉನ್ನತನಾಗಿಯೂ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ಭಯಂಕರವಾದ ಹೆಸರನ್ನು ಅವರು ಕೊಂಡಾ ಡಲಿ; ಅದು ಪರಿಶುದ್ಧವಾದದ್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ರಸನ ಬಲವು ನ್ಯಾಯವನ್ನು ಪ್ರೀತಿ ಮಾಡುತ್ತದೆ; ನೀನು ನೀತಿಯನ್ನು ಸ್ಥಿರಪಡಿಸುತ್ತೀ; ನ್ಯಾಯವನ್ನೂ ನೀತಿಯನ್ನೂ ಯಾಕ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ನಲ್ಲಿ ನೀನು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ದೇವರಾದ ಕರ್ತ ನನ್ನು ಉನ್ನತಪಡಿಸಿರಿ; ಆತನ ಪಾದ ಪೀಠದಲ್ಲಿ ಆರಾ ಧಿಸಿರಿ; ಆತನು ಪರಿಶುದ್ಧ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 ಯಾಜಕರಲ್ಲಿ ಮೋಶೆಯೂ ಆರೋನನೂ ಆತನ ಹೆಸರನ್ನು ಕರೆಯುವವರಲ್ಲಿ ಸಮುವೇಲನೂ; ಅವರು ಕರ್ತನನ್ನು ಕರೆದಾಗ ಆತ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ಮೇಘಸ್ತಂಭದಲ್ಲಿಂದ ಅವರ ಸಂಗಡ ಮಾತನಾಡಿದನು; ಆತನ ಸಾಕ್ಷಿಗಳನ್ನೂ ಆತನು ಅವರಿಗೆ ಕೊಟ್ಟ ನಿಯಮಗಳನ್ನ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2026-10-21T10:24:42Z</dcterms:created>
  <dcterms:modified xsi:type="dcterms:W3CDTF">2026-10-21T10:24:42Z</dcterms:modified>
  <dc:title>ಕೀರ್ತನೆಗಳು : 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