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Go unto Pharaoh, and say unto him, Thus says the LORD, Let my people go, that they may serve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Go unto Pharaoh, and say unto him, Thus says the LORD, Let my people go, that they may serve 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f you refuse to let them go, behold, I will strike all your borders with frog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river shall bring forth frogs abundantly, which shall go up and come into yours house, and into your bedchamber, and upon your bed, and into the house of your servants, and upon your people, and into yours ovens, and into your kneading trough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river shall bring forth frogs abundantly, which shall go up and come into yours house, and into your bedchamber, and upon your bed, and into the house of your servants, and upon your people, and into yours ovens, and into your kneading trough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river shall bring forth frogs abundantly, which shall go up and come into yours house, and into your bedchamber, and upon your bed, and into the house of your servants, and upon your people, and into yours ovens, and into your kneading trough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frogs shall come up both on you, and upon your people, and upon all your serva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frogs shall come up both on you, and upon your people, and upon all your serva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poke unto Moses, Say unto Aaron, Stretch forth yours hand with your rod over the streams, over the rivers, and over the ponds, and cause frogs to come up upon the land of Egy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poke unto Moses, Say unto Aaron, Stretch forth yours hand with your rod over the streams, over the rivers, and over the ponds, and cause frogs to come up upon the land of Egy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poke unto Moses, Say unto Aaron, Stretch forth yours hand with your rod over the streams, over the rivers, and over the ponds, and cause frogs to come up upon the land of Egyp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aron stretched out his hand over the waters of Egypt; and the frogs came up, and covered the land of Egyp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aron stretched out his hand over the waters of Egypt; and the frogs came up, and covered the land of Egyp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agicians did so with their enchantments, and brought up frogs upon the land of Egyp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agicians did so with their enchantments, and brought up frogs upon the land of Egyp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haraoh called for Moses and Aaron, and said, Implore the LORD, that he may take away the frogs from me, and from my people; and I will let the people go, that they may do sacrifice unto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haraoh called for Moses and Aaron, and said, Implore the LORD, that he may take away the frogs from me, and from my people; and I will let the people go, that they may do sacrifice unto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Pharaoh called for Moses and Aaron, and said, Implore the LORD, that he may take away the frogs from me, and from my people; and I will let the people go, that they may do sacrifice unto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Pharaoh, Glory over me: when shall I implore for you, and for your servants, and for your people, to destroy the frogs from you and your houses, that they may remain in the river on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Pharaoh, Glory over me: when shall I implore for you, and for your servants, and for your people, to destroy the frogs from you and your houses, that they may remain in the river onl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Pharaoh, Glory over me: when shall I implore for you, and for your servants, and for your people, to destroy the frogs from you and your houses, that they may remain in the river onl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aid unto Pharaoh, Glory over me: when shall I implore for you, and for your servants, and for your people, to destroy the frogs from you and your houses, that they may remain in the river onl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Tomorrow. And he said, Be it according to your word: that you may know that there is none like unto the LORD our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Tomorrow. And he said, Be it according to your word: that you may know that there is none like unto the LORD our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frogs shall depart from you, and from your houses, and from your servants, and from your people; they shall remain in the river on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frogs shall depart from you, and from your houses, and from your servants, and from your people; they shall remain in the river onl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oses and Aaron went out from Pharaoh: and Moses cried unto the LORD because of the frogs which he had brought against Pharao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oses and Aaron went out from Pharaoh: and Moses cried unto the LORD because of the frogs which he had brought against Pharao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did according to the word of Moses; and the frogs died out of the houses, out of the villages, and out of the field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did according to the word of Moses; and the frogs died out of the houses, out of the villages, and out of the field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gathered them together upon heaps: and the land stan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Pharaoh saw that there was respite, he hardened his heart, and hearkened not unto them; as the LORD had sai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when Pharaoh saw that there was respite, he hardened his heart, and hearkened not unto them; as the LORD had sai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Moses, Say unto Aaron, Stretch out your rod, and strike the dust of the land, that it may become lice throughout all the land of Egyp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Moses, Say unto Aaron, Stretch out your rod, and strike the dust of the land, that it may become lice throughout all the land of Egyp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did so; for Aaron stretched out his hand with his rod, and stroke the dust of the earth, and it became lice in man, and in beast; all the dust of the land became lice throughout all the land of Egyp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did so; for Aaron stretched out his hand with his rod, and stroke the dust of the earth, and it became lice in man, and in beast; all the dust of the land became lice throughout all the land of Egyp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did so; for Aaron stretched out his hand with his rod, and stroke the dust of the earth, and it became lice in man, and in beast; all the dust of the land became lice throughout all the land of Egyp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agicians did so with their enchantments to bring forth lice, but they could not: so there were lice upon man, and upon bea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agicians did so with their enchantments to bring forth lice, but they could not: so there were lice upon man, and upon beas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magicians said unto Pharaoh, This is the finger of God: and Pharaoh's heart was hardened, and he hearkened not unto them; as the LORD had sai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the magicians said unto Pharaoh, This is the finger of God: and Pharaoh's heart was hardened, and he hearkened not unto them; as the LORD had sai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unto Moses, Rise up early in the morning, and stand before Pharaoh; lo, he comes forth to the water; and say unto him, Thus says the LORD, Let my people go, that they may serve 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unto Moses, Rise up early in the morning, and stand before Pharaoh; lo, he comes forth to the water; and say unto him, Thus says the LORD, Let my people go, that they may serve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lse, if you will not let my people go, behold, I will send swarms of flies upon you, and upon your servants, and upon your people, and into your houses: and the houses of the Egyptians shall be full of swarms of flies, and also the ground whereon they a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lse, if you will not let my people go, behold, I will send swarms of flies upon you, and upon your servants, and upon your people, and into your houses: and the houses of the Egyptians shall be full of swarms of flies, and also the ground whereon they ar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lse, if you will not let my people go, behold, I will send swarms of flies upon you, and upon your servants, and upon your people, and into your houses: and the houses of the Egyptians shall be full of swarms of flies, and also the ground whereon they ar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sever in that day the land of Goshen, in which my people dwell, that no swarms of flies shall be there; to the end you may know that I am the LORD in the midst of the ear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sever in that day the land of Goshen, in which my people dwell, that no swarms of flies shall be there; to the end you may know that I am the LORD in the midst of the ear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put a division between my people and your people: tomorrow shall this sign b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put a division between my people and your people: tomorrow shall this sign b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did so; and there came a grievous swarm of flies into the house of Pharaoh, and into his servants' houses, and into all the land of Egypt: the land was corrupted by reason of the swarm of fli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LORD did so; and there came a grievous swarm of flies into the house of Pharaoh, and into his servants' houses, and into all the land of Egypt: the land was corrupted by reason of the swarm of fli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Pharaoh called for Moses and for Aaron, and said, Go all of you, sacrifice to your God in the l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Pharaoh called for Moses and for Aaron, and said, Go all of you, sacrifice to your God in the l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Moses said, It is not meet so to do; for we shall sacrifice the abomination of the Egyptians to the LORD our God: lo, shall we sacrifice the abomination of the Egyptians before their eyes, and will they not stone u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Moses said, It is not meet so to do; for we shall sacrifice the abomination of the Egyptians to the LORD our God: lo, shall we sacrifice the abomination of the Egyptians before their eyes, and will they not stone u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Moses said, It is not meet so to do; for we shall sacrifice the abomination of the Egyptians to the LORD our God: lo, shall we sacrifice the abomination of the Egyptians before their eyes, and will they not stone 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e will go three days' journey into the wilderness, and sacrifice to the LORD our God, as he shall command u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e will go three days' journey into the wilderness, and sacrifice to the LORD our God, as he shall command u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araoh said, I will let you go, that all of you may sacrifice to the LORD your God in the wilderness; only all of you shall not go very far away: implore for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araoh said, I will let you go, that all of you may sacrifice to the LORD your God in the wilderness; only all of you shall not go very far away: implore for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araoh said, I will let you go, that all of you may sacrifice to the LORD your God in the wilderness; only all of you shall not go very far away: implore for 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Behold, I go out from you, and I will implore the LORD that the swarms of flies may depart from Pharaoh, from his servants, and from his people, tomorrow: but let not Pharaoh deal deceitfully any more in not letting the people go to sacrifice to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Behold, I go out from you, and I will implore the LORD that the swarms of flies may depart from Pharaoh, from his servants, and from his people, tomorrow: but let not Pharaoh deal deceitfully any more in not letting the people go to sacrifice to the L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Behold, I go out from you, and I will implore the LORD that the swarms of flies may depart from Pharaoh, from his servants, and from his people, tomorrow: but let not Pharaoh deal deceitfully any more in not letting the people go to sacrifice to the LO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Behold, I go out from you, and I will implore the LORD that the swarms of flies may depart from Pharaoh, from his servants, and from his people, tomorrow: but let not Pharaoh deal deceitfully any more in not letting the people go to sacrifice to the LOR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oses went out from Pharaoh, and implored the LOR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LORD did according to the word of Moses; and he removed the swarms of flies from Pharaoh, from his servants, and from his people; there remained not on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LORD did according to the word of Moses; and he removed the swarms of flies from Pharaoh, from his servants, and from his people; there remained not on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Pharaoh hardened his heart at this time also, neither would he let the people go.]]></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கர்த்தர் மோசேயை நோக்கி: நீ பார்வோனிடத்தில் போய்: எனக்கு ஆராதனை செய்ய என்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அவர்களை அனுப்பிவிடமாட்டேன் என்பாயாகில், உன் எல்லை அடங்கலையும் தவளைகளால் வா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தி தவளைகளைத் திரளாய்ப் பிறப்பிக்கும்; அவைகள் உன் வீட்டிலும் உன் படுக்கை அறையிலு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ஞ்சத்தின்மேலும், உன் ஊழியக்காரர் வீடுகளிலும், உன் ஜனங்களிடத்திலும், உன் அடுப்புகளிலும், மாப்பிசை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தொட்டிகளிலும் வந்து ஏ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த் தவளைகள் உன்மேலும், உன் ஜனங்கள் மேலும், உன் ஊழியக்காரர் எல்லார் மேலும் வந்து ஏறு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கர்த்தர் மோசேயினிடத்தில் நீ ஆரோனை நோக்கி: நீ உன் கையிலிருக்கிற கோலை நதிகள்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ல்கள் மேலும் குளங்கள் மேலும் நீட்டி, எகிப்து தேசத்தின் மேல் தவளைகளை வரும்படி செய்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ஆரோன் தன் கையை எகிப்திலுள்ள தண்ணீர்கள் மேல் நீட்டினான்; அப்பொழுது தவளைகள் வந்து,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 மூடி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ந்திரவாதிகளும் தங்கள் மந்திரவித்தையினால் அப்படிச் செய்து, எகிப்து தேசத்தின்மேல் தவ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வோன் மோசேயையும் ஆரோனையும் அழைப்பித்து: அந்தத் தவளைகள் என்னையும் என் ஜனங்களையும்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ம்படி கர்த்தரை நோக்கி வேண்டிக்கொள்ளுங்கள்; கர்த்தருக்குப் பலியிடும்படி ஜனங்களைப் போக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மோசே பார்வோனை நோக்கி: தவளைகள் நதியிலேமாத்திரம் இருக்கத்தக்கதாய் அவைகளை உம்மி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வீட்டிலும் இல்லாமல் ஒழிந்துபோகும்படிசெய்ய, உமக்காகவும் உம்முடைய ஊழியக்காரரு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ஜனங்களுக்காகவும் நான் விண்ணப்பம் பண்ணவேண்டிய காலத்தைக் குறிக்கும் மேன்மை உமக்கே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நாளைக்கு என்றான். அப்பொழுது இவன்: எங்கள் தேவனாகிய கர்த்தருக்கு ஒப்பானவர்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 நீர் அறியும்படிக்கு உம்முடைய வார்த்தையின்படி ஆ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ளைகள் உம்மையும் உம்முடைய வீட்டையும் உம்முடைய ஊழியக்காரரையும் உம்முடைய ஜனங்களையும்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 நதியிலேமாத்திரம் இ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சேயும் ஆரோனும் பார்வோனை விட்டுப் புறப்பட்டார்கள். பார்வோனுக்கு விரோதமாக வரப்பண்ணின தவ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ம் மோசே கர்த்தரை நோக்கிக்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 மோசேயின் சொற்படி செய்தார்; வீடுகளிலும் முற்றங்களிலும் வயல்களிலும் இருந்த தவ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களைக் குவியல் குவியலாகச் சேர்த்தார்கள்; அதினால் பூமியெங்கும் நாற்றமெ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லகுவுண்டாயிற்றென்று பார்வோன் கண்டபோதோ, தன் இருதயத்தைக் கடினப்படுத்தி, அவர்களுக்குச் செவிகொடா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 கர்த்தர் சொல்லியிருந்தபடி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கர்த்தர் மோசேயினிடத்தில்: நீ ஆரோனை நோக்கி: உன் கோலை நீட்டி, பூமியின் புழுதியி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 அப்பொழுது அது எகிப்து தேசமெங்கும் பேன்களாய்ப் போம்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செய்தார்கள்; ஆரோன் தன் கையிலிருந்த தன் கோலை நீட்டி, பூமியின் புழுதியின்மேல்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து மனிதர் மேலும் மிருக ஜீவன்கள் மேலும் பேன்களாய் எகிப்து தேசமெங்கும்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யெல்லாம் பேன்களா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ந்திரவாதிகளும் தங்கள் மந்திரவித்தையினால் பேன்களைப் பிறப்பிக்கும்படிப் பிரயத்தனஞ்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ம், அவர்களால் கூடாமற்போயிற்று; பேன்கள் மனிதர் மேலும் மிருக ஜீவன்கள் மேலு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மந்திரவாதிகள் பார்வோனை நோக்கி: இது தேவனுடைய விரல் என்றார்கள். ஆனாலு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ந்தபடி பார்வோனுடைய இருதயம் கடினப்பட்டது; அவர்களுக்குச் செவிகொடாமற்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கர்த்தர் மோசேயை நோக்கி: நாளை அதிகாலமே நீ எழுந்துபோய், பார்வோன் நதிக்கு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து, அவனுக்கு முன்பாக நின்று; எனக்கு ஆராதனை செய்யும்படி என் ஜனங்களைப் போக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ஜனங்களைப் போகவிடாயாகில், நான் உன் மேலும், உன் ஊழியக்காரர் மேலும், உன் ஜனங்கள்மேலு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 மேலும் பலவித வண்டுகளை அனுப்புவேன்; எகிப்தியர் வீடுகளும் அவர்கள் இருக்கிற தேசமு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ளால் நி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மியின் நடுவில் நானே கர்த்தர் என்பதை நீ அறியும்படி என் ஜனங்கள் இருக்கிற கோசேன் நா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லே வண்டுகள் வராதபடிக்கு, அந்த நாட்டை விசேஷ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ன் ஜனங்களுக்கும் உன் ஜனங்களுக்கும் வித்தியாசம் உண்டாகும்படி செய்வேன்; இந்த அடையாளம் நா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ம் என்று கர்த்தர் 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டியே கர்த்தர் செய்தார்; மகாதிரளான வண்டு ஜாதிகள் பார்வோன் வீட்டிலும், அவன் ஊழிய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லும், எகிப்து தேசம் முழுவதிலும் வந்தது; வண்டுகளினாலே தேசம் கெட்டு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பார்வோன் மோசேயையும் ஆரோனையும் அழைப்பித்து: நீங்கள் போய், உங்கள் தே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தானே பலியி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 மோசே: அப்படிச் செய்யத்தகாது; எங்கள் தேவனாகிய கர்த்தருக்கு நாங்கள் எகிப்தி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 பலியிடுகிறதாய் இருக்குமே, எகிப்தியருடைய அருவருப்பை நாங்கள் அவர்கள்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ல், எங்களைக் கல்லெறிவா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ங்கள் வனாந்தரத்தில் மூன்று நாள் பிரயாணம் போய், எங்கள் தேவனாகிய கர்த்தர்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கிறபடியே அவருக்குப் பலியிடு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பார்வோன்: நீங்கள் உங்கள் தேவனாகிய கர்த்தருக்கு வனாந்தரத்தில் பலியிடும்படி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ப் போகவிடுவேன்; ஆனாலும், நீங்கள் அதிக தூரமாய்ப் போகவேண்டாம்; எனக்காக வேண்டுதல்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மோசே: நான் உம்மை விட்டுப் புறப்பட்டபின், நாளைக்கு வண்டுகள் பார்வோனையு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யும் அவர் ஜனங்களையும் விட்டு நீங்கும்படி, நான் கர்த்தரை நோக்கி வேண்டுதல்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கர்த்தருக்குப் பலியிடுகிறதற்கு ஜனங்களைப் போகவிடாதபடிப் பார்வோன் இனி வஞ்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ரு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சே பார்வோனை விட்டுப் புறப்பட்டுப்போய், கர்த்தரை நோக்கி வேண்டுத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கர்த்தர் மோசேயின் சொற்படி, வண்டு ஜாதிகள் பார்வோனையும் அவன் ஊழியக்காரரை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ம் விட்டு நீங்கும்படி செய்தார்; ஒன்றாகிலும் மீந்தி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ர்வோனோ இந்த முறையும் தன் இருதயத்தைக் கடினப்படுத்தி, ஜனங்களைப் போகவிடா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8]]></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2026-09-18T00:44:38Z</dcterms:created>
  <dcterms:modified xsi:type="dcterms:W3CDTF">2026-09-18T00:44:38Z</dcterms:modified>
  <dc:title>யாத்திராகமம்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