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 கீர்த்தன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 தப்புவிக்கிற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 பாக்கிய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కు ఆశ్రయదుర్గమగు యెహోవా సన్నుతింపబడును గాక ఆయన నా చేతులకు యుద్ధమును నా వ్రేళ్లకు పోరాట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పువా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నాకు కృపానిధి నా కోట నా దుర్గము నన్ను తప్పించువాడు నా కేడెము నే నాశ్రయించువాడు ఆయన నా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లోబరచువా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నీవు నరులను లక్ష్యపెట్టుటకు వారు ఏపాటివారు? నీవు వారిని ఎన్నికచేయుటకు మనష్యులు ఏప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రులు వట్టి ఊపిరిని పోలియున్నారు వారి దినములు దాటిపోవు నీడవలె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నీ ఆకాశమును వంచి దిగి రమ్ము పర్వతములు పొగ రాజునట్లు నీవు వాటిని ముట్ట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ెరుపులు మెరిపించి వారిని చెదరగొట్టుము నీ బాణములు వేసి వారిని ఓడ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ైనుండి నీ చెయ్యి చాచి నన్ను తప్పింపుము మహా జలములలోనుండి అన్యులచేతిలోనుండి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నోరు వట్టి మాటలాడుచున్నది వారి కుడిచేయి అబద్ధముతో క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ా, నిన్నుగూర్చి నేనొక క్రొత్త కీర్తన పాడెదను పదితంతుల సితారాతో నిన్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ే రాజులకు విజయము దయచేయువాడవు దుష్టుల ఖడ్గమునుండి నీవు నీ సేవకుడైన దావీదును తప్పించు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న్ను తప్పింపుము అన్యుల చేతిలోనుండి నన్నువిడి పింపుము వారి నోరు వట్టి మాటలాడుచున్నద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డిచేయి అబద్ధముతో క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 కుమారులు తమ ¸°వన కాలమందు ఎదిగిన మొక్కలవలె ఉన్నారు మా కుమార్తెలు నగరునకై చెక్కిన మూలకంబము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ా కొట్లు నింపబడి పలువిధములైన ద్రవ్యములకు నిధులుగా ఉన్నవి మా గొఱ్ఱలు వేలకొలది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వేలకొలదిగాను మా గడ్డి బీళ్లలో పిల్లలు వ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ా యెడ్లు గొప్ప బరువులు మోయగలవి మా వీధులలో చొరబడుటయైనను ఉరుకులెత్తుట యైనను లేదు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గలవారి మొఱ్ఱ వినబడుటయైనను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ట్టి స్థితిగలవారు ధన్యులు. యెహోవా తమకు దేవుడుగాగల జనుల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2026-10-20T07:34:15Z</dcterms:created>
  <dcterms:modified xsi:type="dcterms:W3CDTF">2026-10-20T07:34:15Z</dcterms:modified>
  <dc:title>కీర్తనలు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