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 கத்தரிக்கக்கடவ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சாரியர்களில் ஒருவனும் உட்பிராகாரத்துக்குள் பிரவேசிக்கும்போது, திராட்சரசம் குடிக்கலாகா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ன் சுத்திகரிகப்பட்டபின்பு, அவனுக்கு ஏழுநாள் எண்ணப்படவேண்டு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24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ઝેકિયેલ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 માણસ મને પાછો મંદિરની પૂર્વ બાજુએ આવેલા બહારના દરવાજા આગળ લઇ આવ્યો. એ દરવાજો બંધ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યહોવાએ મને કહ્યું, “આ દરવાજો બંધ રાખવામાં આવશે. એને કદી ઉઘાડવો નહિ. કોઇ માણસે એમાં થઇને દાખલ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વું, કારણ, ઇસ્રાએલના દેવ યહોવા એમાં થઇને દાખલ થયેલા છે, એને બંધ જ રાખ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રાજકુમાર અને કેવળ રાજકુમાર જ ત્યાં બેસીને યહોવા સમક્ષ ભોજન લઇ શકે, તેણે ઓસરીને માગેર્ જ અંદ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વું અને બહાર 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છી તે માણસ ઉત્તરના દરવાજેથી મંદિરની સામે આવ્યો. મેં જોયું તો યહોવાના ગૌરવથી મંદિર ભરાઇ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હું ભૂમિ પર ઊંધો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યહોવાએ મને કહ્યું, “હે મનુષ્યના પુત્ર, તું જે કઇં જુએ, ને સાંભળે છે ત્યાં ધ્યાન કેન્દ્રીત કર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યહોવાના મંદિરના નિયમો અને ધારાધોરણો કહું છું. મંદિરના પ્રવેશદ્વાર અને પવિત્રસ્થાનના બધા બ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કળવાના સ્થાન પર ખાસ ધ્યાન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અને આ બંડખોર ઇસ્રાએલી લોકોને કહે કે ‘યહોવા મારા માલિક કહે છે: હે ઇસ્રાએલ, તમે ઘણા ધિક્કાર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ત્યો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મને રોટલી ભેદ અને રકત અર્પણ કરતી વખતે તમે વિદેશીઓને, જેઓ હૃદયમાં અને શરીરમાં બેસુન્નત છે, એ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કોને મારા પવિત્રસ્થાનમાં લઇ આવ્યા છો. આમ કરીને તમે મંદિરને અશુદ્ધ કર્યું છે અને મારા કરારનો ભં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છે અને તમારા બીજા સર્વ પાપોની સાથે આ પાપનો વધારો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મારા મંદિરમાં જાતે ઉપાસના કરવાને બદલે તમે એ માણસોને એ કામ સોંપી દીધું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યહોવા મારા માલિક કહે છે: “હૃદય અને શરીરમાં બેસુન્નત એવા કોઇ પણ વિદેશીઓને અને ઇસ્રાએલીઓ ભેગો વસવા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તા વિદેશીઓ સુદ્ધાંને મારાં મંદિરમાં પ્રવેશ કર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જ્યારે ઇસ્રાએલીઓ દેવથી દૂર જઇને મૂર્તિઓ પાછળ ભટકી ગયા ત્યારે લેવીઓએ પણ મારો ત્યાગ કર્યો.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બેવફાઇ માટે શિક્ષા થવી જ જોઇ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 પણ તેઓ દરવાજાઓની ચોકી કરી શકે અને મંદિરના પરચુરણ કામો કરે. તેઓ દહનાર્પણ માટે લાવવા પ્રાણી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ધ કરી શકે અને લોકોની સહાય કરવા હાજરી આપી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પણ તેઓએ ઇસ્રાએલના લોકો તરફથી મૂર્તિની પૂજા કરી હતી અને એમ કરીને લોકોને પાપમાં નાખ્યાં હતાં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યહોવા મારા માલિક, પ્રતિજ્ઞાપૂર્વક કહું છું કે, ‘તેમણે તેમનાં પાપોની સજા ભોગવવી પડ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ઓ યાજકો તરીકે મારી સમક્ષ આવીને મારી સેવા નહિ કરી શકે, તેઓ મારી પવિત્ર વસ્તુઓની પાસે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ર્ભગૃહમાં નહિ આવી શકે. તેમણે કરેલાં ધૃણાપાત્ર કૃત્યોની આ સજા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ઓ મંદિરની કાળજી રાખનારા, પરચુરણ કામો કરનારા અને લોકોને મદદ કરનારા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લેવી વંશના સાદોકના કુળના યાજકોએ ઇસ્રાએલીઓ જ્યારે મારાથી વિમુખ થઇ ગયા હતા ત્યારે પણ મંદિ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સેવા કરવાનું ચાલું રાખ્યું હતું એટલે તેઓ જ મારી સેવા કરવા માટે મારી પાસે આવી શકશે. તેઓ ચરબી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હી ધરાવવા માટે મારી સમક્ષ ઊભા રહી શકશે.” આ યહોવા મારા માલિક બો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ઓ મંદિરમાં દાખલ થઇ, મારી વેદી પાસે આવી, મારી સમક્ષ ઊભા રહી શકશે.” આ યહોવા મારા માલિક બો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તેઓ જ્યારે મંદિરના અંદરના ચોકમાં પ્રવેશે ત્યારે માત્ર શણનાં વસ્ત્રો જ ધારણ કરે. મંદિરના અંદ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કમાં અથવા મંદિરમાં સેવા કરતી વખતે ઊનના વસ્ત્રો પહેરે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ઓએ માથે શણની પાઘડી પહેરવી અને શણની ઇજાર પહેરવાં. જે વસ્ત્રો પહેરવાથી પરસેવો થાય તેવાં વસ્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ણે પહેર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રી ઉપાસના પૂરી કરીને તેઓ બહારના ચોકમાં લોકો પાસે જાય ત્યારે તેમણે ઉપાસના કરતી વખતે પહેરે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રો ઊતારીને તેમને માટે ઠરાવેલી ઓરડીમાં મૂકી દેવા અને બીજા વસ્ત્રો પહેરવાં, જેથી એમનાં પવિ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રો દ્વારા લોકોમાં પવિત્રતા ફેલા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મણે માથે મુંડન પણ ન કરાવવું તેમ વાળ લાંબા વધવા પણ ન દેવા. તેમણે ટૂંકા વાળ રાખ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મંદિરના અંદરના ચોકમાં પ્રવેશતા પહેલાં કોઇ પણ યાજકે દ્રાક્ષારસ પી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 છૂટાછેડા લીધેલી સ્ત્રી કે વિધવા સાથે લગ્ન કરી શકે નહિ. કેવળ ઇસ્રાએલી કુમારિકા સાથે અથ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જકની વિધવા સાથે લગ્ન કરી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યાજકોએ મારા લોકોને પવિત્ર અને અપવિત્ર વચ્ચેનો ભેદ સમજાવવો અને તેમણે શુદ્ધ શું અને અશુદ્ધ શું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સમજા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જ્યારે કોઇ ઝઘડો ઊભો થાય ત્યારે તેમણે મારા કાયદા અનુસાર ન્યાય ચૂકવવો. તેમણે મારાં ધારાધોરણો મુજ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ધા તહેવારો ઉજવવા અને વિશ્રામવારની પવિત્રતા જાળવી પાળવો, અને તે માટે કાળજી રાખ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યાજકો પોતાના પિતા, માતા, બાળક, ભાઇ અથવા કુંવારી બહેનના અપવાદ સિવાય બીજી કોઇ પણ વ્યકિતના મૃતદે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સે જાય નહિ અને પોતાને અશુદ્ધ કરે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શુદ્ધિ પછી તેમણે સાત દિવસ જવા દેવા. પછી જ તે મંદિરમાં પોતાની સેવા ફરીથી બજાવી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અને ત્યાર પછી અંદરના ચોકમાં જઇ પાપાર્થાર્પણ ચઢાવવો, જેથી તેઓ ફરી મંદિરમાં ઉપાસના કરી શકે.”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 મારા માલિક બો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તેઓને ભાગે ઇસ્રાએલમાં કોઇ વારસાગત મિલકત આવેલી નથી. હું જ તેમની મિલકત છું, વારસો છું અને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માટે પૂરતું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ખાદ્યાર્પણ, પાપાર્થાર્પણ અને દોષાર્થાર્પણ બલિ એ જ તેમનો ખોરાક છે, અને ઇસ્રાએલમાં મને અર્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લું સર્વ કઇં તેમને મ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પહેલી ઊપજનો ઉત્તમ ભાગ અને મને ધરાવેલી તમામ વસ્તુઓ યાજકને મળે. અને જ્યારે તમે નવા અનાજની રોટ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નાવો ત્યારે તમારે પહેલી રોટલી યાજકને અર્પવી, જેથી તમારા ઘર પર આશીર્વાદ ઊ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યાજકોએ કદી પણ કુદરતી રીતે મૃત્યુ પામેલા અથવા હિંસક પ્રાણીનો શિકાર બની મૃત્યુ પામેલા કોઇ પણ 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પંખીનું માંસ ખાવું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44]]></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2026-10-22T10:50:18Z</dcterms:created>
  <dcterms:modified xsi:type="dcterms:W3CDTF">2026-10-22T10:50:18Z</dcterms:modified>
  <dc:title>એઝેકિયેલ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