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ுடைய அப்போஸ்தலனாகிய பவுல், எபேசுவிலே கிறிஸ்து இயேசுவுக்குள் விசுவாசிகளாயிருக்கிற பரிசுத்தவான்களு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ுடைய அப்போஸ்தலனாகிய பவுல், எபேசுவிலே கிறிஸ்து இயேசுவுக்குள் விசுவாசிகளாயிருக்கிற பரிசுத்தவான்களுக்க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; அவர் கிறிஸ்துவுக்குள் உன்னதங்களிலே ஆவிக்குரிய சகல ஆசீர்வாதத்தினாலும் நம்மை ஆசீர்வதித்த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; அவர் கிறிஸ்துவுக்குள் உன்னதங்களிலே ஆவிக்குரிய சகல ஆசீர்வாதத்தினாலும் நம்மை ஆசீர்வதித்த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முன்பாக நாம் அன்பில் பரிசுத்தமுள்ளவர்களும் குற்றமில்லாதவர்களுமாயிருப்பதற்கு, அவர் உலகத்தோற்றத்துக்கு முன்னே கிறிஸ்துவுக்குள் நம்மைத் தெரிந்துகொண்டபடியே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முன்பாக நாம் அன்பில் பரிசுத்தமுள்ளவர்களும் குற்றமில்லாதவர்களுமாயிருப்பதற்கு, அவர் உலகத்தோற்றத்துக்கு முன்னே கிறிஸ்துவுக்குள் நம்மைத் தெரிந்துகொண்டபடியே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ருக்குள் தாம் நமக்குத் தந்தருளின தம்முடைய கிருபையின் மகிமைக்குப் புகழ்ச்சியாக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ருக்குள் தாம் நமக்குத் தந்தருளின தம்முடைய கிருபையின் மகிமைக்குப் புகழ்ச்சியாக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்முடைய தயவுள்ள சித்தத்தின்படியே, நம்மை இயேசுகிறிஸ்துமூலமாய்த் தமக்குச் சுவிகாரபுத்திரராகும்படி முன் குறித்த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கிருபையின் ஐசுவரியத்தின்படியே, இவருடைய இரத்தத்தினாலே பாவமன்னிப்பாகிய மீட்பு இவருக்குள் நமக்கு உண்ட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கிருபையின் ஐசுவரியத்தின்படியே, இவருடைய இரத்தத்தினாலே பாவமன்னிப்பாகிய மீட்பு இவருக்குள் நமக்கு உண்ட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ிருபையை அவர் சகல ஞானத்தோடும் புத்தியோடும் எங்களிடத்தில் பெருகப்பண்ண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லங்கள் நிறைவேறும்போது விளங்கும் நியமத்தின்படி பரலோகத்திலிருக்கிறவைகளும் பூலோகத்திலிருக்கிறவைகளுமாகிய சகலமும் கிறிஸ்துவுக்குள்ளே கூட்டப்படவேண்டுமென்ற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க்குள்ளே தீர்மானித்திருந்த தம்முடைய தயவுள்ள சித்தத்தின் இரகசியத்தை எனக்கு அறிவி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க்குள்ளே தீர்மானித்திருந்த தம்முடைய தயவுள்ள சித்தத்தின் இரகசியத்தை எனக்கு அறிவித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கிறிஸ்துவின்மேல் முன்னே நம்பிக்கையாயிருந்த நாங்கள் அவருடைய மகிமைக்குப் புகழ்ச்சியாயிருக்கும்படிக்க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கிறிஸ்துவின்மேல் முன்னே நம்பிக்கையாயிருந்த நாங்கள் அவருடைய மகிமைக்குப் புகழ்ச்சியாயிருக்கும்படிக்க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மது சித்தத்தின் ஆலோசனைக்குத்தக்கதாக எல்லாவற்றையும் நடப்பிக்கிற அவருடைய தீர்மானத்தின்படியே, நாங்கள் முன்குறிக்கப்பட்டு, கிறிஸ்துவுக்குள் அவருடைய சுதந்தரமாகும்படி தெரிந்துகொள்ளப்பட்ட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ும் உங்கள் இரட்சிப்பின் சுவிசேஷமாகிய சத்திய வசனத்தைக் கேட்டு, விசுவாசிகளானபோது, வாக்குத்தத்தம்பண்ணப்பட்ட பரிசுத்த ஆவியால் அவருக்குள் முத்திரைபோடப்பட்ட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ும் உங்கள் இரட்சிப்பின் சுவிசேஷமாகிய சத்திய வசனத்தைக் கேட்டு, விசுவாசிகளானபோது, வாக்குத்தத்தம்பண்ணப்பட்ட பரிசுத்த ஆவியால் அவருக்குள் முத்திரைபோடப்பட்ட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க்குச் சொந்தமானவர்கள் அவருடைய மகிமைக்குப் புகழ்ச்சியாக மீட்கப்படுவார்கள் என்பதற்கு ஆவியானவர் நம்முடைய சுதந்தரத்தின் அச்சாரமாயி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க்குச் சொந்தமானவர்கள் அவருடைய மகிமைக்குப் புகழ்ச்சியாக மீட்கப்படுவார்கள் என்பதற்கு ஆவியானவர் நம்முடைய சுதந்தரத்தின் அச்சாரமாயிரு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ே, கர்த்தராகிய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ன் கேள்விப்பட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ே, கர்த்தராகிய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ன் கேள்விப்பட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டைவிடாமல் உங்களுக்காக ஸ்தோத்திரம்பண்ணி, என் ஜெபங்களில் உங்களை நினை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டைவிடாமல் உங்களுக்காக ஸ்தோத்திரம்பண்ணி, என் ஜெபங்களில் உங்களை நினை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ுடைய கர்த்தராகிய இயேசுகிறிஸ்துவின் தேவனும் மகிமையின் பிதாவுமானவர் தம்மை நீங்கள் அறிந்துகொள்வதற்கான ஞானத்தையும் தெளிவையும் அளிக்கிற ஆவியை உங்களுக்குத் தந்தருளவேண்டுமென்ற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ுடைய கர்த்தராகிய இயேசுகிறிஸ்துவின் தேவனும் மகிமையின் பிதாவுமானவர் தம்மை நீங்கள் அறிந்துகொள்வதற்கான ஞானத்தையும் தெளிவையும் அளிக்கிற ஆவியை உங்களுக்குத் தந்தருளவேண்டுமென்ற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ம் நம்மை அழைத்ததினாலே நமக்கு உண்டாயிருக்கிற நம்பிக்கை இன்னதென்றும், பரிசுத்தவான்களிடத்தில் தமக்கு உண்டாயிருக்கிற சுதந்தரத்தினுடைய மகிமையின் ஐசுவரியம் இன்னதென்றும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ம் நம்மை அழைத்ததினாலே நமக்கு உண்டாயிருக்கிற நம்பிக்கை இன்னதென்றும், பரிசுத்தவான்களிடத்தில் தமக்கு உண்டாயிருக்கிற சுதந்தரத்தினுடைய மகிமையின் ஐசுவரியம் இன்னதென்றும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ம் கிறிஸ்துவை மரித்தோரிலிருந்து எழுப்பி, அவரிடத்தில் நடப்பித்த தமது பலத்த சத்துவத்தின் வல்லமைப்படியே விசுவாசிக்கிறவர்களாகிய நம்மிடத்திலே காண்பிக்கும் தம்முடைய வல்லமையின் மகா மேன்மையான மகத்துவம் இன்னதென்றும், நீங்கள் அறியும்படிக்கு, அவர் உங்களுக்குப் பிரகாசமுள்ள மனக்கண்களைக் கொடுக்கவேண்டுமென்றும் வேண்டிக்கொள்ள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ம் கிறிஸ்துவை மரித்தோரிலிருந்து எழுப்பி, அவரிடத்தில் நடப்பித்த தமது பலத்த சத்துவத்தின் வல்லமைப்படியே விசுவாசிக்கிறவர்களாகிய நம்மிடத்திலே காண்பிக்கும் தம்முடைய வல்லமையின் மகா மேன்மையான மகத்துவம் இன்னதென்றும், நீங்கள் அறியும்படிக்கு, அவர் உங்களுக்குப் பிரகாசமுள்ள மனக்கண்களைக் கொடுக்கவேண்டுமென்றும் வேண்டிக்கொள்ள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த் துரைத்தனத்துக்கும், அதிகாரத்துக்கும், வல்லமைக்கும், கர்த்தத்துவத்துக்கும், இம்மையில்மாத்திரமல்ல மறுமையிலும் பேர்பெற்றிருக்கும் எல்லா நாமத்துக்கும் மேலாய் அவர் உயர்ந்திருக்கத்தக்கதாக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ை உன்னதங்களில் தம்முடைய வலதுபாரிசத்தில் உட்காரும்படி செய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ை உன்னதங்களில் தம்முடைய வலதுபாரிசத்தில் உட்காரும்படி செய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வற்றையும் அவருடைய பாதங்களுக்குக் கீழ்ப்படுத்த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வற்றையும் அவருடைய பாதங்களுக்குக் கீழ்ப்படுத்த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எல்லாவற்றாலும் நிரப்புகிறவருடைய நிறைவாகிய சரீரமான சபைக்கு அவரை எல்லாவற்றிற்கும் மேலான தலையாகத் தந்தருள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 ಚಿತ್ತಾನುಸಾರವಾಗಿ ಯೇಸು ಕ್ರಿಸ್ತನ ಅಪೊಸ್ತಲನಾದ ಪೌಲನು ಎಫೆಸ ದಲ್ಲಿರುವ ಪರಿಶುದ್ಧರಿಗೂ ಕ್ರಿ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ಸುವಿನಲ್ಲಿ ನಂಬಿಗಸ್ತರಿಗೂ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ಮ್ಮ ತಂದೆಯಾದ ದೇವ ರಿಂದಲೂ ಕರ್ತನಾದ ಯೇಸು ಕ್ರಿಸ್ತನಿಂದಲೂ ನಿಮಗೆ ಕೃಪೆಯೂ ಶಾಂತಿಯ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ಮ್ಮ ಕರ್ತನಾದ ಯೇಸು ಕ್ರಿಸ್ತನ ದೇವರೂ ತಂದೆಯೂ ಆಗಿರುವಾತನಿಗೆ ಸ್ತೋತ್ರ. ಆತನು ಪರಲೋಕದಲ್ಲಿನ ಸಕಲ ಆತ್ಮೀ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ೀರ್ವಾದ ಗಳನ್ನು ನಮಗೆ ಕ್ರಿಸ್ತನಲ್ಲಿ ಅನುಗ್ರಹ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ವು ಪ್ರೀತಿಯಲ್ಲಿದ್ದು ಆತನ ಸನ್ನಿಧಿಯಲ್ಲಿ ಪರಿಶುದ್ಧರೂ ನಿರ್ದೋಷಿಗಳೂ ಆಗಿರಬೇಕೆಂದು ಆತನು ಜಗತ್ತಿಗೆ ಅಸ್ತಿವ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ುವದಕ್ಕಿಂತ ಮುಂಚೆ ನಮ್ಮನು ಕ್ರಿಸ್ತನಲ್ಲಿ) ಆರ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ು ತನ್ನ ಚಿತ್ತದ ದಯಾ ಪೂರ್ವಕವಾದ ಆನಂದಕ್ಕನುಸಾರವಾಗಿ ಯೇಸು ಕ್ರಿಸ್ತನ ಮೂಲಕ ನಮ್ಮನ್ನು ತನಗೋಸ್ಕರ ದತ್ತುಪು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ೀಕಾರ ಮಾಡುವಂತೆ ಮೊದಲೇ ಸಂಕಲ್ಪಿಸ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ತನ್ನ ಕೃಪಾಮಹಿಮೆಯ ಸ್ತುತಿಗಾಗಿ ಆತನು ನಮ್ಮನ್ನು ಆ ಪ್ರಿಯನಲ್ಲಿ ಅಂಗೀಕರ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 ಕೃಪಾ ಐಶ್ವರ್ಯ ಕ್ಕನುಸಾರವಾಗಿ ಆತನ ರಕ್ತದ ಮೂಲಕ ಆತನಲ್ಲಿ ನಮಗೆ ವಿಮೋಚನೆಯು ಅಂದರೆ ಪಾಪಗಳ ಕ್ಷಮಾ ಪಣ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ೆ ಆತನು ತನ್ನ ಕೃಪಾತಿಶಯದಲ್ಲಿ ಸಕಲ ಜ್ಞಾನವನ್ನೂ ಬುದ್ದಿಯನ್ನೂ ಇನ್ನೂ ಹೆಚ್ಚಾಗಿ ನಮ್ಮ ಕಡೆಗೆ ತೋರ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ು ತನ್ನಲ್ಲಿ ಉದ್ದೇಶಿಸಿದ ಪ್ರಕಾರ ಆನಂದಪೂರ್ವಕವಾದ ತನ್ನ ಚಿತ್ತದ ರಹಸ್ಯವನ್ನು ನಮಗೆ ತಿಳಿಯ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ೇನಂದರೆ ಕಾಲವು ಪರಿಪೂರ್ಣವಾದ ಯುಗದಲ್ಲಿ ಆತನು ಪರಲೋಕದಲ್ಲಿರುವವುಗಳನ್ನೂ ಭೂ ಲೋಕದಲ್ಲಿರುವವುಗಳನ್ನೂ ಆತ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ೆ ಕ್ರಿಸ್ತನಲ್ಲಿ ಎಲ್ಲವನ್ನು ಒಂದುಗೂಡಿಸಬೇಕೆಂದ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ತನ ಸ್ವಚಿತ್ತದ ಆಲೋಚನೆಗನುಸಾರವಾಗಿ ಎಲ್ಲಾ ಕಾರ್ಯ ಗಳನ್ನು ಸಾಧಿಸುವ ಆತನ ಉದ್ದೇಶದ ಮೇರೆಗೆ ಮೊದ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ಿಸಲ್ಪಟ್ಟವರಾದ ನಾವು ಆತನಲ್ಲಿ ಬಾಧ್ಯತೆಯನ್ನು ಸಹ ಹೊಂದ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್ರಿಸ್ತನ ಮಹಿಮೆಯು ಸ್ತುತಿಸಲ್ಪಡುವಂತೆ ಆತನಲ್ಲಿ ನಾವು ಮೊದಲು ನಂಬಿಕೆಯಿಟ್ಟ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ಮ್ಮ ರಕ್ಷಣೆಯ ವಿಷಯವಾದ ಸುವಾರ್ತೆಯೆಂಬ ಸತ್ಯ ವಾಕ್ಯವನ್ನು ಕೇಳಿ ಕ್ರಿಸ್ತನಲ್ಲಿ ನಂಬಿಕೆಯಿಟ್ಟವರಾದ ನೀವ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್ದಾನ ಮಾಡಲ್ಪಟ್ಟ ಪವಿತ್ರಾತ್ಮನೆಂಬ ಮುದ್ರೆಯನ್ನು ಹೊಂದ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 ಮಹಿಮೆಯ ಸ್ತುತಿಗೋಸ್ಕರ ಕೊಂಡುಕೊಂಡ ಸ್ವಾಸ್ಥ್ಯದವರಿಗೆ ವಿಮೋಚನೆಯಾ ಗುವ ತನಕ ಆತನು (ಪವಿತ್ರಾತ್ಮನು)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್ಯತೆಗೆ ಸಂಚಕಾರ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ೀಗಿರಲಾಗಿ ನಾನು ಸಹ ಕರ್ತನಾದ ಯೇಸು ವಿನಲ್ಲಿರುವ ನಿಮ್ಮ ನಂಬಿಕೆಯ ವಿಷಯವಾಗಿಯೂ ಪರಿಶುದ್ಧರೆಲ್ಲರ ಕಡೆ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ಯ ವಿಷಯವಾಗಿ ಯೂ ಕ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ನ್ನ ಪ್ರಾರ್ಥನೆಗಳಲ್ಲಿ ನಿಮಗೋಸ್ಕರ ವಿಜ್ಞಾಪನೆ ಮಾಡಿ ನಾನು ನಿಮ್ಮ ನಿಮಿತ್ತ ವಾಗಿ ಎಡೆಬಿಡದೆ ದೇವರಿಗೆ ಸ್ತೋ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ಮ್ಮ ಕರ್ತನಾದ ಯೇಸು ಕ್ರಿಸ್ತನ ದೇವರೂ ಪ್ರಭಾವಪೂರ್ಣನಾದ ತಂದೆಯೂ ಆಗಿರುವಾತನು ತನ್ನ ವಿಷಯ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ುವಳಿಕೆಗನುಸಾರವಾಗಿ ಜ್ಞಾನ ಪ್ರಕಟನೆಗಳ ಆತ್ಮ ವನ್ನು ನಿಮಗೆ ಅನುಗ್ರಹಿಸುವ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ತನು ನಿಮ್ಮ ಮನೋನೇತ್ರಗಳನ್ನು ಬೆಳಗಿಸಿ ಆತನ ಕರೆಯು ವಿಕೆಯ ನಿರೀಕ್ಷೆಯು ಎಂಥದೆಂಬದನ್ನೂ ಪರಿಶುದ್ಧ ರಲ್ಲಿರುವ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ಸ್ಥ್ಯದ ಮಹಿಮಾತಿಶಯವು ಎಂಥದೆಂಬದ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ಂಬುವವರಾದ ನಮ್ಮಲ್ಲಿ ಆತನು ಸಾಧಿಸುವ ಪರಾಕ್ರಮವು ಎಷ್ಟು ಅತಿಶಯವಾದ ದ್ದೆಂಬದನ್ನೂ ಆತನ ಬಲಾತಿಶಯವು ಎಷ್ಟು ಮಹತ್ತ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ೆಂಬದನ್ನೂ ನೀವು ತಿಳುಕೊಳ್ಳು ವಂತೆ ಅನುಗ್ರಹ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ಬಲಾತಿಶಯವು ಕ್ರಿಸ್ತನಲ್ಲಿ ತೋರಿಬಂದಿದೆ; ಹೇಗಂ ದರೆ ದೇವರು ಕ್ರಿಸ್ತನನ್ನು ಸತ್ತವರೊಳಗಿಂದ ಎಬ್ಬ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ಸಕಲ ರಾಜತ್ವ ಅಧಿಕಾರ ಮಹತ್ವ ಪ್ರಭುತ್ವಾಧಿಗಳ ಮೇಲೆಯೂ ಈ ಲೋಕದಲ್ಲಿ ಮಾತ್ರವಲ್ಲದೆ ಬರುವ ಲೋಕದಲ್ಲಿ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ುಗೊಂಡವರೆಲ್ಲರ ಮೇಲೆಯೂ ಎಷ್ಟೋ ಹೆಚ್ಚಾಗಿ ಪರಲೊಕದೊಳಗೆ ತನ್ನ ಸ್ವಂತ ಬಲಪಾರ್ಶ್ವದಲ್ಲಿ ಆತನನ್ನು ಕೂಡ್ರ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ದೇವರು ಸಮಸ್ತವನ್ನೂ ಆತನ ಪಾದಗಳ ಕೆಳಗೆ ಹಾಕಿದನು. ಇದಲ್ಲದೆ ಆತನನ್ನು ಎಲ್ಲಾದರ ಮೇಲೆ ಇರಿಸಿ ಸಭೆಗೆ ಶಿರಸ್ಸ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ಸಭೆಯು ಆತನ ದೇಹವಾಗಿದೆ; ಎಲ್ಲವನ್ನು ಎಲ್ಲಾ ಸಂಬಂಧದಲ್ಲಿ ವ್ಯಾಪಿಸುವಾತನಿಂದ ಅದು ಪರಿಪೂರ್ಣತೆಯುಳ್ಳ 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2026-10-20T09:56:34Z</dcterms:created>
  <dcterms:modified xsi:type="dcterms:W3CDTF">2026-10-20T09:56:34Z</dcterms:modified>
  <dc:title>ಎಫೆಸದವರಿಗೆ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