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கிரேத்தியருடைய தென்புறத்தின்மேலும், யூதாவுக்கடுத்த எல்லையின்மேலும், காலேபுடைய தென்புறத்தின்மேலும், படையெடுத்துப்போய் சிக்லாகை அக்கினியினால் சுட்டெரித்துப்போட்டோ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அவனை நோக்கி: நீ என்னை அந்தத் தண்டினிடத்துக்குக் கொண்டு போவாயா என்று கேட்டதற்கு: அவன், நீர் என்னைக் கொன்றுபோடுவதுமில்லை, என்னை என் எஜமான் கையில் ஒப்புக்கொடுப்பதுமில்லை என்று தேவன்மேல் ஆணையிடுவீரானால், உம்மை அந்தத் தண்டினிடத்துக்குக் கூட்டிக்கொண்டு போ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அவனைக் கொண்டுபோய் விட்டபோது, இதோ, அவர்கள் வெளியெங்கும் பரவி, புசித்துக் குடித்து, தாங்கள் பெலிஸ்தர் தேசத்திலும் யூதாதேசத்திலும் கொள்ளையிட்டுவந்த மகா பெரிதான அந்த எல்லாக் கொள்ளைக்காகவும் ஆடிப்பாடிக்கொண்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த் தாவீது அன்று சாயங்காலந்தொடங்கி மறுநாள் சாயங்காலமட்டும் முறிய அடித்தான்; ஒட்டகங்கள் மேல் ஏறி ஓடிப்போன நானூறு வாலிபர் தவிர, அவர்களில் வேறொருவரும் தப்ப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லேக்கியர் பிடித்துக்கொண்டு போன எல்லாவற்றையும், தன்னுடைய இரண்டு மனைவிகளையும், தாவீது விடுவ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கொள்ளையாடிக்கொண்டுபோன எல்லாவற்றிலும், சிறியதிலும் பெரியதிலும், குமாரரிலும், குமாரத்திகளிலும், ஒன்றும் குறைபடாமல், எல்லாவற்றையும் தாவீது திருப்பி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 ஆடுமாடுகளையும் தாவீது பிடித்துக்கொண்டான்; அவைகளைத் தங்கள் மிருகஜீவன்களுக்கு முன்னாலே ஓட்டி, இது தாவீதின் கொள்ளை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டாய்த்துப்போனதினாலே தாவீதுக்குப் பின்செல்லாமல், பேசோர் ஆற்றண்டையிலே தங்கியிருந்த இருநூறுபேரிடத்துக்குத் தாவீது வருகிறபோது, இவர்கள் தாவீதுக்கும் அவனோடிருந்த ஜனத்திற்கும் எதிர்கொண்டு வந்தார்கள்; தாவீது அந்த ஜனத்தினிடத்தில் சேர்ந்து, அவர்கள் சுகசெய்தியை விசா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ோடே நடந்து வந்த மனுஷரில் பொல்லாதவர்களும் பேலியாளின் மக்களுமான எல்லாரும்: அவர்கள் எங்களோடே வராதபடியினால் நாங்கள் திருப்பிக்கொண்ட கொள்ளையுடைமைகளில் அவர்களுக்கு ஒன்றும் கொடுப்பதில்லை; அவர்களில் ஒவ்வொருவனும் தன் தன் மனைவியையும் தன் தன் பிள்ளைகளையுமே அழைத்துக்கொண்டு போகட்டு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ம் அவன் மனுஷரும் மூன்றாம் நாளிலே, சிக்லாகுக்கு வந்து சேருகிறதற்குள்ளே, அமலேக்கியர் தென்புறத்துச் சீமையின்மேலும் சிக்லாகின் மேலும் விழுந்து, சிக்லாகைக் கொள்ளையடித்து, அதை அக்கினியால் சுட்டெரி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த் தாவீது: என் சகோதரரே, கர்த்தர் நமக்குத் தந்ததை நீங்கள் இப்படிச் செய்யவேண்டாம்; கர்த்தர் நம்மைக் காப்பாற்றி, நமக்கு விரோதமாய் வந்திருந்த அந்தத் தண்டை நம்முடைய கையில் ஒப்புக்கொடு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ிருந்த ஸ்திரீகளாகிய சிறியவர்களையும் பெரியவர்களையும் சிறைபிடித்து, ஒருவரையும் கொன்றுபோடாமல், அவர்களைப் பிடித்துக்கொண்டு, தங்கள் வழியே போய்வ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ில் உங்கள் சொற்கேட்க யார் சம்மதிப்பான்? யுத்தத்திற்குப் போனவர்களின் பங்கு எவ்வளவோ, அவ்வளவு ரஸ்துக்களண்டையில் இருந்தவர்களுக்கும் பங்குவீதம் கிடைக்கவேண்டும்; சரிபங்காகப் பங்கிடுவார்களாக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ம் அவன் மனுஷரும் அந்தப் பட்டணத்திற்கு வந்தபோது, இதோ, அது அக்கினியினால் சுட்டெரிக்கப்பட்டது என்றும், தங்கள் மனைவிகளும் தங்கள் குமாரரும் தங்கள் குமாரத்திகளும் சிறைபிடித்துக் கொண்டுபோகப்பட்டார்கள் என்றும்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அந்நாள்முதற்கொண்டு நடந்துவருகிறது; அதை இஸ்ரவேலிலே இந்நாள்வரைக்கும் இருக்கும் கட்டளையும் பிரமாணமுமாக ஏற்படுத்த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ும் அவனோடிருந்த ஜனங்களும் அழுகிறதற்குத் தங்களில் பெலனில்லாமல் போகுமட்டும் சத்தமிட்டு அழு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வீது சிக்லாகுக்கு வந்தபோது, அவன் கொள்ளையாடினவைகளிலே தன் சிநேகிதராகிய யூதாவின் மூப்பருக்குச் சிலவற்றை அனுப்பி: இதோ, கர்த்தருடைய சத்துருக்களின் கொள்ளையில் உங்களுக்கு உண்டாயிருக்கும் ஆசீர்வாதபாகம் என்று சொல்லச்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ின் இரண்டு மனைவிகளாகிய யெஸ்ரயேல் ஊராளான அகினோவாமும், கர்மேல் ஊராளான நாபாலின் மனைவியாயிருந்த அபிகாயிலும், சிறைபிடித்துக்கொண்டுபோக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்யாருக்கு அனுப்பினானென்றால், பெத்தேலில் இருக்கிறவர்களுக்கும், தெற்கான ராமோத்தில் இருக்கிறவர்களுக்கும், யாத்தீரில் இருக்கிறவர்களுக்க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மிகவும் நெருக்கப்பட்டான்; சகல ஜனங்களும் தங்கள் குமாரத்திகளினிமித்தம் மனக்கிலேசமானதினால், அவனைக் கல்லெறியவேண்டும் என்று சொல்லிக்கொண்டார்கள்; தாவீது தன் தேவனாகிய கர்த்தருக்குள்ளே தன்னைத் திடப்படுத்திக்கொண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ோவேரில் இருக்கிறவர்களுக்கும், சிப்மோத்தில் இருக்கிறவர்களுக்கும், எஸ்தேமோகாவில் இருக்கிறவர்களுக்க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அகிமெலேக்கின் குமாரனாகிய அபியத்தார் என்னும் ஆசாரியனை நோக்கி: ஏபோத்தை என்னிடத்தில் கொண்டுவா என்றான்; அபியத்தார் ஏபோத்தைத் தாவீதினிடத்தில் கொண்டு வ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ாக்காலில் இருக்கிறவர்களுக்கும், யெராமியேலியரின் பட்டணங்களில் இருக்கிறவர்களுக்கும், கேனியரின் பட்டணங்களில் இருக்கிறவர்களுக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்மாவில் இருக்கிறவர்களுக்கும், கொராசானில் இருக்கிறவர்களுக்கும், ஆற்றாகில் இருக்கிறவர்களுக்க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கர்த்தரை நோக்கி: நான் அந்தத் தண்டைப் பின் தொடரவேண்டுமா? அதைப் பிடிப்பேனா? என்று கேட்டான். அதற்கு அவர்: அதைப் பின்தொடர்; அதை நீ பிடித்து, சகலத்தையும் திருப்பிக்கொள்வ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ப்ரோனில் இருக்கிறவர்களுக்கும், தாவீதும் அவன் மனுஷரும் நடமாடின எல்லா இடங்களில் இருக்கிறவர்களுக்கும் அனு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தாவீதும் அவனோடிருந்த அறுநூறுபேரும் போனார்கள்; அவர்கள் பேசோர் ஆற்றண்டைக்கு வந்த போது அங்கே சிலர் நின்று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ோ, நானூறுபேரோடுங்கூடத் தொடர்ந்துபோனான்; இருநூறுபேர் விடாய்த்துப்போனபடியினால் பேசோர் ஆற்றைக் கடக்கமாட்டாமல் நின்று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எகிப்தியனை வெளியில் அவர்கள் கண்டு, அவனைத் தாவீதினிடத்தில் கொண்டுவந்து, புசிக்க அவனுக்கு அப்பமும் குடிக்கத் தண்ணீரும் கொடு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்திப்பழ அடையின் ஒரு துண்டையும், வற்றலான இரண்டு திராட்சப்பழக் குலைகளையும் அவனுக்குக் கொடுத்தார்கள்; அதை அவன் சாப்பிட்ட பின்பு, அவனுடைய உயிர் திரும்ப அவனுக்குள் வந்தது. அவன் இராப்பகல் மூன்றுநாளாய் அப்பம் சாப்பிடாமலும் தண்ணீர் குடியாமலும் இ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வனை நோக்கி: நீ யாருடையவன்? நீ எவ்விடத்தான் என்று கேட்டதற்கு, அவன்: நான் ஒரு அமலேக்கியனுடைய வேலைக்காரனாகிய எகிப்து தேசத்து பிள்ளையாண்டான்; மூன்று நாளைக்குமுன் நான் வியாதிப்பட்டபோது, என் எஜமான் என்னைக் கை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ನಾವು ಕೆರೇತ್ಯರ ದಕ್ಷಿಣ ಪಾರ್ಶ್ವದ ಮೇಲೆಯೂ ಯೆಹೂದದ ಮೇರೆಯ ಮೇಲೆಯೂ ಕಾಲೇಬನ ದಕ್ಷಿಣ ಪಾರ್ಶ್ವದ ಮೇಲೆ 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ಚಿಕ್ಲಗನ್ನು ಬೆಂಕಿಯಿಂದ ಸುಟ್ಟುಬಿಟ್ಟೆ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ಾವೀದನು ಅವನಿಗೆ--ನೀನು ನನ್ನನ್ನು ಆ ದಂಡಿಗೆ ಕರಕೊಂಡು ಹೋಗುತ್ತೀಯಾ ಎಂದು ಕೇಳಿದನು. ಅದಕ್ಕವನು--ನೀನ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 ಹಾಕುವದಿಲ್ಲ ಇಲ್ಲವೆ ನನ್ನನ್ನು ನನ್ನ ಯಾಜಮಾನನ ಕೈಯಲ್ಲಿ ಒಪ್ಪಿಸಿಕೊಡುವದಿಲ್ಲ ಎಂದು ನನಗೆ ದೇವರ ಹೆಸ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ಕೊಟ್ಟರೆ ನಿನ್ನನ್ನು ಆ ದಂಡಿಗೆ ಕರಕೊಂಡು ಹೋಗ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ವನು ದಾವೀದನನ್ನು ಕರಕೊಂಡು ಅಲ್ಲಿಗೆ ಹೋದಾಗ ಅವರು ಭೂಮಿಯ ಮೇಲೆ ಎಲ್ಲೆಲ್ಲಿಯೂ ಫಿಲಿಷ್ಟಿಯರ ದೇಶ ದಲ್ಲಿಯೂ ಯೆಹ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ಯೂ ವ್ಯಾಪಿಸಿ ಕೊಂಡು ಎಲ್ಲಾ ಕೊಳ್ಳೆತಕ್ಕೊಂಡು ಬಂದದರಿಂದ ತಿಂದು ಕುಡಿದು ನಾಟ್ಯವಾಡಿಕ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ದಾವೀದನು ಅವರನ್ನು ಬೆಳಗಿನ ಜಾವದಿಂದ ಮಾರ ನೆಯ ದಿವಸದ ಸಾಯಂಕಾಲದವರೆಗೂ ಸಂಹರಿಸುತ್ತಾ ಇದ್ದನು. ಆದರೆ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ಟೆಗಳ ಮೇಲೆ ಏರಿ ಓಡಿಹೋದ ನಾನೂರು ಮಂದಿ ಯೌವನಸ್ಥರ ಹೊರತು ಒಬ್ಬನಾದರೂ ತಪ್ಪಿಸಿಕೊಂಡ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ಮಾ ಲೇಕ್ಯರು ತಕ್ಕೊಂಡು ಹೋದದ್ದನ್ನೆಲ್ಲಾ ದಾವೀದನು ಬಿಡಿಸಿಕೊಂಡನು. ತನ್ನ ಇಬ್ಬರು ಹೆಂಡತಿಯರನ್ನು ದಾವೀ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ತಕ್ಕೊಂಡು ಹೋದ ಕಿರಿಯರ ಹಿರಿಯರಲ್ಲಾದರೂ ಕುಮಾರ ಕುಮಾರ್ತೆಯರಲ್ಲಾದರೂ ಕೊಳ್ಳೆಯಾದ ಯಾವ ವಸ್ತು ಗಳಲ್ಲ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ೂ ಕೊರತೆ ಇಲ್ಲದ ಹಾಗೆ ದಾವೀ ದನು ಎಲ್ಲವನ್ನೂ ತಿರಿಗ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ದಾವೀದನು ಅವರ ಎಲ್ಲಾ ಕುರಿ ಪಶುಗಳ ಮಂದೆಗ ಳನ್ನು ಹಿಡಿದನು; ಅವುಗಳನ್ನು ಇವರು ತಮ್ಮ ಪಶು ಗಳಿಗೆ ಮುಂ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ಕೊಂಡು ಹೋಗುತ್ತಾಇವು ದಾವೀದನ ಕೊಳ್ಳೆ ಎಂದು ಅಂ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ಾವೀದನ ಹಿಂದೆ ಬರಲಾರದೆ ದಣಿದಿದ್ದರಿಂದ ಬೆಸೋರಿನ ಹಳ್ಳದ ಬಳಿಯಲ್ಲಿ ಬಿಟ್ಟುಹೋಗಿದ್ದ ಇನ್ನೂರು ಜನರ ಬಳಿಗೆ ದಾವೀ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ಾಗ ಅವರು ದಾವೀದನನ್ನೂ ಅವನ ಸಂಗಡ ಇದ್ದ ಜನ ರನ್ನೂ ಎದುರುಗೊಳ್ಳಲು ಹೋದರು. ದಾವೀದನು ಆ ಜನರ ಬಳಿಗೆ ಸೇರಿ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ೇಮಸಮಾಚಾರವ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ದಾವೀದನ ಸಂಗಡ ಬಂದ ಜನರಲ್ಲಿ ಕೆಟ್ಟವರಾದ ಬೆಲಿಯಾಳನ ಜನರು--ಅವರು ನಮ್ಮ ಸಂಗಡ ಬಾರದೆ ಇದದ್ದರಿಂದ ನಾವು ತಿರಿ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ಬಂದ ಕೊಳ್ಳೆಯ ವಸ್ತುಗಳಲ್ಲಿ ಅವರಿಗೆ ಒಂದನ್ನೂ ಕೊಡುವದಿಲ್ಲ; ಪ್ರತಿಯೊಬ್ಬನು ತನ್ನ ತನ್ನ ಹೆಂಡತಿ ಮಕ್ಕ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ವೇ ಕರಕೊಂಡು ಹೋಗ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ವೀದನೂ ಅವನ ಜನರೂ ಮೂರನೇದಿವಸದಲ್ಲಿ ಚಿಕ್ಲಗಿಗೆ ಬಂದು ಸೇರುವಷ್ಟರಲ್ಲಿ ಏನಾಯಿತಂದರೆ, ಅಮಾಲೇಕ್ಯರು ದಕ್ಷಿಣ ಸೀಮ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ಚಿಕ್ಲಗಿನ ಮೇಲೆಯೂ ಬಂದು ಬಿದ್ದು ಚಿಕ್ಲಗನ್ನು ಹೊಡೆದು ಅದನ್ನು ಬೆಂಕಿಯಿಂದ ಸುಟ್ಟು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ಕ್ಕೆ ದಾವೀದನು--ನನ್ನ ಸಹೋದರರೇ, ನಮ್ಮನ್ನು ಕಾಪಾಡಿ ನಮಗೆ ವಿರೋಧವಾಗಿ ಬಂದ ಈ ಗುಂಪನ್ನು ನಮ್ಮ ಕೈಯಲ್ಲಿ ಒಪ್ಪ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 ಕರ್ತನು ನಮಗೆ ಕೊಟ್ಟದ್ದಕ್ಕೆ ನೀವು ಹಾಗೆ ಮಾಡಬೇಡಿರಿ. ಈ ಕಾರ್ಯಕ್ಕೋಸ್ಕರ ನಿಮ್ಮ ಮಾತನ್ನು ಯಾರು ಕೇಳ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ರಲ್ಲಿದ್ದ ಸ್ತ್ರೀಯರನ್ನು ಸೆರೆಹಿಡಿದು ಹಿರಿಯರ ನ್ನಾದರೂ ಕಿರಿಯರನ್ನಾದರೂ ಕೊಂದುಹಾಕದೆ ಅವ ರನ್ನು ಸೆರ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ತಮ್ಮ ಮಾರ್ಗ ವಾಗಿ ಹೊರಟು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ಯುದ್ಧಕ್ಕೆ ಹೋದವನ ಪಾಲಿನ ಹಾಗೆಯೇ ಸಾಮಗ್ರಿಯ ಬಳಿಯಲ್ಲಿ ಕಾದಿರುವವನ ಪಾಲೂ ಇರಲಿ; ಅವರು ಸಮವಾಗಿ ಪ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ಾವೀದನೂ ಅವನ ಜನರೂ ಆ ಪಟ್ಟಣಕ್ಕೆ ಬಂದಾಗ ಇಗೋ, ಅದು ಬೆಂಕಿಯಿಂದ ಸುಟ್ಟು ಹಾಕಲ್ಪಟ್ಟಿತ್ತು. ಇದಲ್ಲದ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ರೂ ಕುಮಾರರೂ ಕುಮಾರ್ತೆಯರೂ ಸೆರೆಯಾಗಿ ಒಯ್ಯಲ್ಪಟ್ಟ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ಾಗೆಯೇ ಅವನು ಆ ದಿವಸ ಮೊದಲ್ಗೊಂಡು ಇಂದಿನ ವರೆಗೂ ಇರುವ ಹಾಗೆ ಇಸ್ರಾಯೇಲಿಗೆ ಅದನ್ನು ನಿಯಮವಾಗಿಯೂ ಕಟ್ಟಳೆಯ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ಾವೀದನೂ ಅವನ ಸಂಗಡವಿದ್ದ ಜನರೂ ಅಳುವದಕ್ಕೆ ತಮ್ಮಲ್ಲಿ ಶಕ್ತಿ ಇಲ್ಲದೆ ಹೋಗುವವರೆಗೂ ಗಟ್ಟಿಯಾಗಿ ಅ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ದಾವೀದನು ಚಿಕ್ಲಗಿಗೆ ಬಂದಾಗ ಅವನು ಕೊಳ್ಳೆಮಾಡಿದವುಗಳಲ್ಲಿ ತನ್ನ ಸ್ನೇಹಿತರಾದ ಯೆಹೂ ದದ ಹಿರಿಯರಿಗೆ ಕೆ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--ಇಗೋ, ಕರ್ತನ ಶತ್ರುಗಳ ಕೊಳ್ಳೆಯಲ್ಲಿ ಇವು ನಿಮಗೆ ಬಹು ಮಾನವ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ಾವೀದನ ಇಬ್ಬರು ಹೆಂಡತಿಯರಾಗಿದ್ದ ಇಜ್ರೇಲಿನವಳಾದ ಅಹೀನೋವಮಳೂ ಕರ್ಮೆಲಿನವಳಾದ ನಾಬಾಲನ ಹೆಂಡತಿಯಾಗಿದ್ದ ಅಬೀಗೈಲ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ಯಾಗಿ ಒಯ್ಯ 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ಯಾರಂದರೆ--ಬೇತೇಲಿ ನಲ್ಲಿರುವವರಿಗೂ ದಕ್ಷಿಣ ರಾಮೋತಿನಲ್ಲಿರುವವರಿಗೂ ಯತ್ತೀರಿನಲ್ಲಿರ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ಜನರಲ್ಲಿ ಪ್ರತಿಯೊಬ್ಬನೂ ತನ್ನ ತನ್ನ ಕುಮಾರ ಕುಮಾರ್ತೆಯರಿಗೋಸ್ಕರವಾಗಿಯೂ ಮನೋವ್ಯಥೆಪಟ್ಟು ದಾವೀದ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ೆಸೆಯಬೇಕೆಂದು ಹೇಳಿಕೊಂಡದ್ದರಿಂದ ಅವನು ಬಹಳ ಇಕ್ಕಟ್ಟಿನಲ್ಲಿ ಬಿದ್ದನು. ಆದರೂ ದಾವೀದನು ಕರ್ತನಾದ ದೇ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ಬಲಪಡ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ರೋಯೇರಿನಲ್ಲಿರುವ ವರಿಗೂ ಸಿಪ್ಮೋತಿನಲ್ಲಿರುವವರಿಗೂ ಎಷ್ಟೆಮೋವದ ಲ್ಲಿರ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ದಾವೀದನು ಅಹೀಮೆಲೆಕನ ಮಗನಾದ ಎಬ್ಯಾತಾರನೆಂಬ ಯಾಜಕ ನಿಗೆ--ನೀನು ದಯಮಾಡಿ ಏಫೋದನ್ನು ನನಗಾಗಿ ತಕ್ಕೊಂಡು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ಎಬ್ಯಾತಾರನು ಎಫೋದನ್ನು ದಾವೀದನ ಬಳಿಗೆ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ರಾಕಾಲಿನಲ್ಲಿರುವವರಿಗೂ ಎರಹ್ಮೇ ಲಿಯರ ಪಟ್ಟಣಗಳಲ್ಲಿರುವವರಿಗೂ ಕೇನ್ಯರ ಪಟ್ಟಣ ಗಳಲ್ಲಿರ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ೊರ್ಮದಲ್ಲಿರುವವರಿಗೂ ಬೋರಾಷಾನಿನಲ್ಲಿರುವವರಿಗೂ ಅತಾಕಿನಲ್ಲಿರುವವ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ಾವೀದನು ಕರ್ತನಿಗೆ--ನಾನು ಆ ದಂಡಿನ ಹಿಂದೆ ಬೆನ್ನಟ್ಟಲೋ? ನಾನು ಅವರನ್ನು ಹಿಂದಟ್ಟಬಹುದೋ ಎಂದು ಕೇಳಿದ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--ನೀನು ಹಿಂದಟ್ಟು; ನಿಶ್ಚಯವಾಗಿ ನೀನು ಅವರನ್ನು ಹಿಂದಟ್ಟಿ ಎಲ್ಲರನ್ನು ಬಿಡಿಸಿಕೊಳ್ಳ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ೆಬ್ರೋನಿನಲ್ಲಿರುವವರಿಗೂ ದಾವೀ ದನೂ ಅವನ ಜನರೂ ಸಂಚರಿಸುತ್ತಿದ್ದ ಎಲ್ಲಾ ಸ್ಥಳ ಗಳಲ್ಲಿರುವವರಿಗೂ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ದಾವೀದನೂ ಅವನ ಸಂಗಡ ಇದ್ದ ಆರು ನೂರು ಜನರೂ ಹೋದರು; ಅವರು ಬೆಸೋರ್‌ ಎಂಬ ಹಳ್ಳದ ಬಳಿಗೆ ಬಂದಾಗ ಹಿಂದುಳಿ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ಾವೀದನು, ತಾನೂ ನಾನೂರು ಜನರೂ ಹಿಂದಟ್ಟಿಹೋದರು. ಬೆಸೋರಿನ ಹಳ್ಳವನ್ನು ದಾಟಲಾರದೆ ದಣಿದಿದ್ದದರಿಂದ ಇನ್ನೂರು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ಒಬ್ಬ ಐಗುಪ್ತ್ಯನನ್ನು ಅಡವಿಯಲ್ಲಿ ಕಂಡುಕೊಂಡು ಅವನನ್ನು ದಾವೀದನ ಬಳಿಗೆ ತಂದು ಅವನಿಗೆ ರೊಟ್ಟಿಕೊಟ್ಟರ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ಿಗೆ ನೀರನ್ನು ಕುಡಿಸಿ ಅಂಜೂರದ ಫಲದ ಅಡೆಯಲ್ಲಿ ಒಂದು ತುಂಡನ್ನೂ ಒಣಗಿದ ಎರಡು ದ್ರಾಕ್ಷೇ ಗೊಂಚಲುಗಳನ್ನೂ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ರು. ಅವನು ಅವುಗಳನ್ನು ತಿಂದು ಪ್ರಾಣದಲ್ಲಿ ಚೇತರಿಸಿ ಕೊಂಡನು. ಯಾಕಂದರೆ ಅವನು ರಾತ್ರಿ ಹಗಲು ಮೂರು ದಿವಸ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 ತಿಂದಿರಲಿಲ್ಲ, ನೀರನ್ನೂ ಕುಡಿದ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ಾವೀದನು ಅವನನ್ನು--ನೀನು ಯಾರವನು? ನೀನು ಎಲ್ಲಿಯವನು ಎಂದು ಕೇಳಿದಾಗ ಅವನು--ನಾನು ಒಬ್ಬ ಅಮಾಲೇಕ್ಯನ ಸೇವಕ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 ಯೌವನಸ್ಥನು. ಈ ಮೂರು ದಿವಸ ನಾನು ರೋಗದಲ್ಲಿ ಬಿದ್ದದರಿಂದ ನನ್ನ ಯಜಮಾನನು ನನ್ನನ್ನು ಬಿಟ್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2026-10-20T03:59:22Z</dcterms:created>
  <dcterms:modified xsi:type="dcterms:W3CDTF">2026-10-20T03:59:22Z</dcterms:modified>
  <dc:title>1 ಸಮುವೇಲನು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