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presProps" Target="presProps.xml"/>
  <Relationship Id="rId71" Type="http://schemas.openxmlformats.org/officeDocument/2006/relationships/viewProps" Target="viewProps.xml"/>
  <Relationship Id="rId7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Samuel said unto all Israel, Behold, I have hearkened unto your voice in all that all of you said unto me, and have made a king over you.]]></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Samuel said unto all Israel, Behold, I have hearkened unto your voice in all that all of you said unto me, and have made a king over you.]]></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now, behold, the king walks before you: and I am old and grayheaded; and, behold, my sons are with you: and I have walked before you from my childhood unto this day.]]></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now, behold, the king walks before you: and I am old and grayheaded; and, behold, my sons are with you: and I have walked before you from my childhood unto this day.]]></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now, behold, the king walks before you: and I am old and grayheaded; and, behold, my sons are with you: and I have walked before you from my childhood unto this day.]]></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ehold, here I am: witness against me before the LORD, and before his anointed: whose ox have I taken? or whose ass have I taken? or whom have I defrauded? whom have I oppressed? or of whose hand have I received any bribe to blind mine eyes therewith? and I will restore it you.]]></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ehold, here I am: witness against me before the LORD, and before his anointed: whose ox have I taken? or whose ass have I taken? or whom have I defrauded? whom have I oppressed? or of whose hand have I received any bribe to blind mine eyes therewith? and I will restore it you.]]></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ehold, here I am: witness against me before the LORD, and before his anointed: whose ox have I taken? or whose ass have I taken? or whom have I defrauded? whom have I oppressed? or of whose hand have I received any bribe to blind mine eyes therewith? and I will restore it you.]]></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ehold, here I am: witness against me before the LORD, and before his anointed: whose ox have I taken? or whose ass have I taken? or whom have I defrauded? whom have I oppressed? or of whose hand have I received any bribe to blind mine eyes therewith? and I will restore it you.]]></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ehold, here I am: witness against me before the LORD, and before his anointed: whose ox have I taken? or whose ass have I taken? or whom have I defrauded? whom have I oppressed? or of whose hand have I received any bribe to blind mine eyes therewith? and I will restore it you.]]></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y said, You have not defrauded us, nor oppressed us, neither have you taken ought of any man's han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y said, You have not defrauded us, nor oppressed us, neither have you taken ought of any man's han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said unto them, The LORD is witness against you, and his anointed is witness this day, that all of you have not found ought in my hand. And they answered, He is witnes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said unto them, The LORD is witness against you, and his anointed is witness this day, that all of you have not found ought in my hand. And they answered, He is witnes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said unto them, The LORD is witness against you, and his anointed is witness this day, that all of you have not found ought in my hand. And they answered, He is witnes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amuel said unto the people, It is the LORD that advanced Moses and Aaron, and that brought your fathers up out of the land of Egyp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amuel said unto the people, It is the LORD that advanced Moses and Aaron, and that brought your fathers up out of the land of Egyp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ow therefore stand still, that I may reason with you before the LORD of all the righteous acts of the LORD, which he did to you and to your father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ow therefore stand still, that I may reason with you before the LORD of all the righteous acts of the LORD, which he did to you and to your father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ow therefore stand still, that I may reason with you before the LORD of all the righteous acts of the LORD, which he did to you and to your father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hen Jacob was come into Egypt, and your fathers cried unto the LORD, then the LORD sent Moses and Aaron, which brought forth your fathers out of Egypt, and made them dwell in this plac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hen Jacob was come into Egypt, and your fathers cried unto the LORD, then the LORD sent Moses and Aaron, which brought forth your fathers out of Egypt, and made them dwell in this plac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hen Jacob was come into Egypt, and your fathers cried unto the LORD, then the LORD sent Moses and Aaron, which brought forth your fathers out of Egypt, and made them dwell in this plac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when they forgotten about the LORD their God, he sold them into the hand of Sisera, captain of the host of Hazor, and into the hand of the Philistines, and into the hand of the king of Moab, and they fought against the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when they forgotten about the LORD their God, he sold them into the hand of Sisera, captain of the host of Hazor, and into the hand of the Philistines, and into the hand of the king of Moab, and they fought against the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when they forgotten about the LORD their God, he sold them into the hand of Sisera, captain of the host of Hazor, and into the hand of the Philistines, and into the hand of the king of Moab, and they fought against the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y cried unto the LORD, and said, We have sinned, because we have forsaken the LORD, and have served Baalim and Ashtaroth: but now deliver us out of the hand of our enemies, and we will serve you.]]></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y cried unto the LORD, and said, We have sinned, because we have forsaken the LORD, and have served Baalim and Ashtaroth: but now deliver us out of the hand of our enemies, and we will serve you.]]></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y cried unto the LORD, and said, We have sinned, because we have forsaken the LORD, and have served Baalim and Ashtaroth: but now deliver us out of the hand of our enemies, and we will serve you.]]></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LORD sent Jerubbaal, and Bedan, and Jephthah, and Samuel, and delivered you out of the hand of your enemies on every side, and all of you dwelled saf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LORD sent Jerubbaal, and Bedan, and Jephthah, and Samuel, and delivered you out of the hand of your enemies on every side, and all of you dwelled saf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LORD sent Jerubbaal, and Bedan, and Jephthah, and Samuel, and delivered you out of the hand of your enemies on every side, and all of you dwelled saf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when all of you saw that Nahash the king of the children of Ammon came against you, all of you said unto me, Nay; but a king shall reign over us: when the LORD your God was your king.]]></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when all of you saw that Nahash the king of the children of Ammon came against you, all of you said unto me, Nay; but a king shall reign over us: when the LORD your God was your king.]]></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when all of you saw that Nahash the king of the children of Ammon came against you, all of you said unto me, Nay; but a king shall reign over us: when the LORD your God was your king.]]></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ow therefore behold the king whom all of you have chosen, and whom all of you have desired! and, behold, the LORD has set a king over you.]]></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ow therefore behold the king whom all of you have chosen, and whom all of you have desired! and, behold, the LORD has set a king over you.]]></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If all of you will fear the LORD, and serve him, and obey his voice, and not rebel against the commandment of the LORD, then shall both all of you and also the king that reigns over you continue following the LORD your Go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If all of you will fear the LORD, and serve him, and obey his voice, and not rebel against the commandment of the LORD, then shall both all of you and also the king that reigns over you continue following the LORD your Go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If all of you will fear the LORD, and serve him, and obey his voice, and not rebel against the commandment of the LORD, then shall both all of you and also the king that reigns over you continue following the LORD your Go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if all of you will not obey the voice of the LORD, but rebel against the commandment of the LORD, then shall the hand of the LORD be against you, as it was against your father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if all of you will not obey the voice of the LORD, but rebel against the commandment of the LORD, then shall the hand of the LORD be against you, as it was against your father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if all of you will not obey the voice of the LORD, but rebel against the commandment of the LORD, then shall the hand of the LORD be against you, as it was against your father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Now therefore stand and see this great thing, which the LORD will do before your ey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Is it not wheat harvest to day? I will call unto the LORD, and he shall send thunder and rain; that all of you may perceive and see that your wickedness is great, which all of you have done in the sight of the LORD, in asking you a king.]]></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Is it not wheat harvest to day? I will call unto the LORD, and he shall send thunder and rain; that all of you may perceive and see that your wickedness is great, which all of you have done in the sight of the LORD, in asking you a king.]]></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Is it not wheat harvest to day? I will call unto the LORD, and he shall send thunder and rain; that all of you may perceive and see that your wickedness is great, which all of you have done in the sight of the LORD, in asking you a king.]]></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o Samuel called unto the LORD; and the LORD sent thunder and rain that day: and all the people greatly feared the LORD and Samuel.]]></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o Samuel called unto the LORD; and the LORD sent thunder and rain that day: and all the people greatly feared the LORD and Samuel.]]></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all the people said unto Samuel, Pray for your servants unto the LORD your God, that we die not: for we have added unto all our sins this evil, to ask us a king.]]></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all the people said unto Samuel, Pray for your servants unto the LORD your God, that we die not: for we have added unto all our sins this evil, to ask us a king.]]></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all the people said unto Samuel, Pray for your servants unto the LORD your God, that we die not: for we have added unto all our sins this evil, to ask us a king.]]></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Samuel said unto the people, Fear not: all of you have done all this wickedness: yet turn not aside from following the LORD, but serve the LORD with all your heart;]]></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Samuel said unto the people, Fear not: all of you have done all this wickedness: yet turn not aside from following the LORD, but serve the LORD with all your hear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urn all of you not aside: for then should all of you go after vain things, which cannot profit nor deliver; for they are vai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urn all of you not aside: for then should all of you go after vain things, which cannot profit nor deliver; for they are vai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or the LORD will not forsake his people for his great name's sake: because it has pleased the LORD to make you his peopl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or the LORD will not forsake his people for his great name's sake: because it has pleased the LORD to make you his peopl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Moreover as for me, God forbid that I should sin against the LORD in ceasing to pray for you: but I will teach you the good and the right way:]]></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Moreover as for me, God forbid that I should sin against the LORD in ceasing to pray for you: but I will teach you the good and the right way:]]></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Moreover as for me, God forbid that I should sin against the LORD in ceasing to pray for you: but I will teach you the good and the right way:]]></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Only fear the LORD, and serve him in truth with all your heart: for consider how great things he has done for you.]]></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Only fear the LORD, and serve him in truth with all your heart: for consider how great things he has done for you.]]></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Only fear the LORD, and serve him in truth with all your heart: for consider how great things he has done for you.]]></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if all of you shall still do wickedly, all of you shall be consumed, both all of you and your king.]]></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if all of you shall still do wickedly, all of you shall be consumed, both all of you and your king.]]></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33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சாமுவேல் : 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ப்பொழுது சாமுவேல் இஸ்ரவேலர் அனைவரையும் நோக்கி: இதோ, நீங்கள் எனக்குச் சொன்னபடியெல்லாம்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கேட்டு உங்களுக்கு ஒரு ராஜாவை ஏற்படு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இப்போதும் இதோ, ராஜாவானவர் உங்களுக்கு முன்பாகச் சஞ்சரித்துவருகிறார்; நானோ கிழவ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த்தவனுமானேன்; என் குமாரர் உங்களோடிருப்பார்கள்; நான் என் சிறுவயதுமுதல் இந்நாள்வரைக்கும் உ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ச் சஞ்சரித்து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தோ, இருக்கிறேன்; கர்த்தரின் சந்நிதியிலும் அவர் அபிஷேகம்பண்ணி வைத்தவருக்கு முன்பா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க்குறித்துச் சாட்சி சொல்லுங்கள்; நான் யாருடைய எருதை எடுத்துக்கொண்டேன்? யாருடைய கழு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க்கொண்டேன்? யாருக்கு அநியாயஞ்செய்தேன்? யாருக்கு இடுக்கண்செய்தேன்? யார் கையில் பரிதா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ங்கிக்கொண்டு கண்சாடையாயிருந்தேன்? சொல்லுங்கள்; அப்படியுண்டானால் அதை உங்களுக்குத் திரும்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ப்பே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தற்கு அவர்கள்: நீர் எங்களுக்கு அநியாயஞ் செய்யவும் இல்லை; எங்களுக்கு இடுக்கண் செய்யவும்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ர் கையிலும் ஒன்றும் வாங்கவும் இல்லை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தற்கு அவன்: நீங்கள் என் கையில் ஒன்றும் கண்டுபிடிக்கவில்லை என்பதற்குக் கர்த்தர் உ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ராகச் சாட்சியாயிருக்கிறார், அவர் அபிஷேகம் பண்ணினவரும் இன்று அதற்குச் சாட்சி என்றான்; அ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அவர் சாட்சி தான்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றம் சாமுவேல் ஜனங்களை நோக்கி: மோசேயையும் ஆரோனையும் ஏற்படுத்தினவரும், உங்கள் பிதா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ப்துதேசத்திலிருந்து புறப்படப்பண்ணினவரும்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ப்போதும் கர்த்தர் உங்களுக்கும் உங்கள் பிதாக்களுக்கும் செய்துவந்த எல்லா நீதி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களைக்குறித்தும், நான் கர்த்தருடைய சந்நிதியில் உங்களோடே நியாயம் பேசும்படிக்கு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லு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யாக்கோபு எகிப்திலே போயிருக்கும்போது, உங்கள் பிதாக்கள் கர்த்தரை நோக்கி முறையிட்டார்கள்,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மோசேயையும் ஆரோரையும் அனுப்பினார்; அவர்கள் உங்கள் பிதாக்களை எகிப்திலிருந்து அழைத்து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இந்த ஸ்தலத்திலே குடியிருக்கப்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ர்கள் தங்கள் தேவனாகிய கர்த்தரை மறந்துபோகிறபோது, அவர் அவர்களை ஆத்சோரின் சேனாபதியாகிய சிசெ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லும், பெலிஸ்தரின் கையிலும், மோவாபிய ராஜாவின் கையிலும் விற்றுப்போட்டார்; இவர்கள் அவர்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க யுத்தம் 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ஆகையால் அவர்கள் கர்த்தரை நோக்கி முறையிட்டு: நாங்கள் கர்த்தரை விட்டுப் பாகால்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ஸ்தரோத்தையும் சேவித்ததினாலே, பாவஞ்செய்தோம்; இப்பொழுது எங்கள் சத்துருக்களின் கைக்கு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லாக்கி ரட்சியும்; இனி உம்மைச் சேவிப்போ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கர்த்தர் எருபாகாலையும் பேதானையும் யெப்தாவையும் சாமுவேலையும் அனுப்பி,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மில்லாமல் குடியிருக்கும்படிக்குச் சுற்றிலும் இருந்த உங்கள் சத்துருக்களின் கைக்கும்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லாக்கி ரட்சி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ம்மோன் புத்திரரின் ராஜாவாகிய நாகாஸ் உங்களுக்கு விரோதமாய் வருகிறதை நீங்கள் கண்டபோது,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ய கர்த்தரே உங்களுக்கு ராஜாவாயிருந்தும், நீங்கள் என்னை நோக்கி: அப்படியல்ல, ஒரு ராஜா எங்கள்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ளவேண்டு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ப்போதும் நீங்கள் வேண்டும் என்று விரும்பித் தெரிந்துகொண்ட ராஜா, இதோ, இருக்கிறார்; இதோ,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 ஒரு ராஜாவை ஏற்படுத்தி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ங்கள் கர்த்தருடைய வாக்குக்கு விரோதமாய்க் கலகம்பண்ணாமல் கர்த்தருக்குப் பயந்து, அவரைச் சே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டைய சத்தத்திற்குக் கீழ்ப்படிந்தால், நீங்களும் உங்களை ஆளுகிற ராஜாவும் உங்கள் தேவனாகிய கர்த்தரை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பற்றுகிறவர்களாயி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ங்கள் கர்த்தருடைய சத்தத்திற்குக் கீழ்ப்படியாமல், கர்த்தருடைய வாக்குக்கு விரோதமா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கம்பண்ணினீர்களானால், கர்த்தருடைய கை உங்கள் பிதாக்களுக்கு விரோதமாயிருந்தது போல உங்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ப்பொழுது கர்த்தர் உங்கள் கண்களுக்கு முன்பாகச் செய்யும் பெரிய காரியத்தை நின்று பா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ன்று கோதுமை அறுப்பின் நாள் அல்லவா? நீங்கள் உங்களுக்கு ஒரு ராஜாவைக் கேட்டதினால், கர்த்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க்குச் செய்த உங்களுடைய பொல்லாப்புப் பெரியதென்று நீங்கள் கண்டு உணரும் படிக்கு, நான்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 விண்ணப்பம்பண்ணுவேன்; அப்பொழுது இடி முழக்கங்களையும் மழையையும் கட்டளையிடுவார்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சாமுவேல் கர்த்தரை நோக்கி விண்ணப்பம்பண்ணினான்; அன்றையதினமே கர்த்தர் இடிமுழக்கங்களையும் மழை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ர்; அப்பொழுது ஜனங்கள் எல்லாரும் கர்த்தருக்கும் சாமுவேலுக்கும் மிகவும் பய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சாமுவேலைப் பார்த்து: நாங்கள் சாகாதபடிக்கு உம்முடைய தேவனாகிய கர்த்தரிடத்தில்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யாருக்காக விண்ணப்பம் செய்யும்; நாங்கள் செய்த எல்லாப் பாவங்களோடும் எங்களுக்கு ஒரு ராஜா 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ட்ட இந்தப் பாவத்தையும் கூட்டிக்கொண்டோம் என்று ஜனங்கள் எல்லாரும்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சாமுவேல் ஜனங்களை நோக்கி: பயப்படாதேயுங்கள்; நீங்கள் இந்தப் பொல்லாப்பையெ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ர்கள்; ஆகிலும் கர்த்தரை விட்டுப் பின்வாங்காமல் கர்த்தரை உங்கள் முழுஇருதயத்தோடும் சேவி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விலகிப்போகாதிருங்கள்; மற்றப்படி பிரயோஜனமற்றதும் ரட்சிக்கமாட்டாததுமாயிருக்கிற வீணானவை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பற்றுவீர்கள்; அவைகள் வீணான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கர்த்தர் உங்களைத் தமக்கு ஜனமாக்கிக்கொள்ளப் பிரியமானபடியினால், கர்த்தர் தம்முடைய மகத்துவ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த்தினிமித்தம் தமது ஜனத்தைக் கைவிடமா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நானும் உங்களுக்காக விண்ணப்பம் செய்யாதிருப்பேனாகில் கர்த்தருக்கு விரோதமா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ஞ்செய்கிறவனாயிருப்பேன்; அது எனக்குத் தூரமாயிருப்பதாக; நன்மையும் செவ்வையுமான வழியை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ப் போதி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நீங்கள் எப்படியும் கர்த்தருக்குப் பயந்து, உங்கள் முழுஇருதயத்தோடும் உண்மையாய் அவரை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க்கக்கடவீர்கள்; அவர் உங்களிடத்தில் எவ்வளவு மகிமையான காரியங்களைச் செய்தார் என்ப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த்துப்பா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நீங்கள் இன்னும் பொல்லாப்பைச் செய்யவே செய்வீர்களானால், நீங்களும் உங்கள் ராஜாவும் நாசம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2026-09-16T23:57:41Z</dcterms:created>
  <dcterms:modified xsi:type="dcterms:W3CDTF">2026-09-16T23:57:41Z</dcterms:modified>
  <dc:title>1 சாமுவேல் : 12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