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se are the sons of Israel; Reuben, Simeon, Levi, and Judah, Issachar, and Zebulu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Dan, Joseph, and Benjamin, Naphtali, Gad, and As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ons of Judah; Er, and Onan, and Shelah: which three were born unto him of the daughter of Shua the Canaanitess. And Er, the firstborn of Judah, was evil in the sight of the LORD; and he slew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ons of Judah; Er, and Onan, and Shelah: which three were born unto him of the daughter of Shua the Canaanitess. And Er, the firstborn of Judah, was evil in the sight of the LORD; and he slew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ons of Judah; Er, and Onan, and Shelah: which three were born unto him of the daughter of Shua the Canaanitess. And Er, the firstborn of Judah, was evil in the sight of the LORD; and he slew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amar his daughter in law bore him Pharez and Zerah. All the sons of Judah were fiv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amar his daughter in law bore him Pharez and Zerah. All the sons of Judah were fiv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sons of Pharez; Hezron, and Hamu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ons of Zerah; Zimri, and Ethan, and Heman, and Calcol, and Dara: five of them in al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Carmi; Achar, the troubler of Israel, who transgressed in the thing accurs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Carmi; Achar, the troubler of Israel, who transgressed in the thing accurs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ons of Ethan; Azari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ons also of Hezron, that were born unto him; Jerahmeel, and Ram, and Chelubai.]]></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Ram brings forth Amminadab; and Amminadab brings forth Nahshon, prince of the children of Jud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ahshon brings forth Salma, and Salma brings forth Boaz,]]></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oaz brings forth Obed, and Obed brings forth Jes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sse brings forth his firstborn Eliab, and Abinadab the second, and Shimma the thi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sse brings forth his firstborn Eliab, and Abinadab the second, and Shimma the thi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thaneel the fourth, Raddai the fif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zem the sixth, David the seven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ose sisters were Zeruiah, and Abigail. And the sons of Zeruiah; Abishai, and Joab, and Asahel, thre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ose sisters were Zeruiah, and Abigail. And the sons of Zeruiah; Abishai, and Joab, and Asahel, th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bigail bare Amasa: and the father of Amasa was Jether the Ishmeeli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leb the son of Hezron brings forth children of Azubah his wife, and of Jerioth: her sons are these; Jesher, and Shobab, and Ard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Caleb the son of Hezron brings forth children of Azubah his wife, and of Jerioth: her sons are these; Jesher, and Shobab, and Ard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Azubah was dead, Caleb took unto him Ephrath, which bare him Hu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ur brings forth Uri, and Uri brings forth Bezale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fterward Hezron went in to the daughter of Machir the father of Gilead, whom he married when he was threescore years old; and she bare him Segub.]]></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fterward Hezron went in to the daughter of Machir the father of Gilead, whom he married when he was threescore years old; and she bare him Segub.]]></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egub brings forth Jair, who had three and twenty cities in the land of Gile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Geshur, and Aram, with the towns of Jair, from them, with Kenath, and the towns thereof, even threescore cities. All these belonged to the sons of Machir the father of Gile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Geshur, and Aram, with the towns of Jair, from them, with Kenath, and the towns thereof, even threescore cities. All these belonged to the sons of Machir the father of Gile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fter that Hezron was dead in Calebephratah, then Abiah Hezron's wife bare him Ashur the father of Teko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fter that Hezron was dead in Calebephratah, then Abiah Hezron's wife bare him Ashur the father of Teko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ons of Jerahmeel the firstborn of Hezron were, Ram the firstborn, and Bunah, and Oren, and Ozem, and Ahija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ons of Jerahmeel the firstborn of Hezron were, Ram the firstborn, and Bunah, and Oren, and Ozem, and Ahija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rahmeel had also another wife, whose name was Atarah; she was the mother of Ona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sons of Ram the firstborn of Jerahmeel were, Maaz, and Jamin, and Ek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sons of Onam were, Shammai, and Jada. And the sons of Shammai; Nadab and Abishu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name of the wife of Abishur was Abihail, and she bare him Ahban, and Moli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sons of Nadab; Seled, and Appaim: but Seled died without childr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ns of Appaim; Ishi. And the sons of Ishi; Sheshan. And the children of Sheshan; Ahlai.]]></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ns of Appaim; Ishi. And the sons of Ishi; Sheshan. And the children of Sheshan; Ahlai.]]></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sons of Jada the brother of Shammai; Jether, and Jonathan: and Jether died without child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sons of Jada the brother of Shammai; Jether, and Jonathan: and Jether died without child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sons of Jonathan; Peleth, and Zaza. These were the sons of Jerahme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w Sheshan had no sons, but daughters. And Sheshan had a servant, an Egyptian, whose name was Jarh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Now Sheshan had no sons, but daughters. And Sheshan had a servant, an Egyptian, whose name was Jarh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shan gave his daughter to Jarha his servant to wife; and she bare him Attai.]]></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shan gave his daughter to Jarha his servant to wife; and she bare him Attai.]]></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ttai brings forth Nathan, and Nathan brings forth Zab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Zabad brings forth Ephlal, and Ephlal brings forth Ob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bed brings forth Jehu, and Jehu brings forth Azari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Azariah brings forth Helez, and Helez brings forth Eleas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Eleasah brings forth Sisamai, and Sisamai brings forth Shallu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hallum brings forth Jekamiah, and Jekamiah brings forth Elisham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Now the sons of Caleb the brother of Jerahmeel were, Mesha his firstborn, which was the father of Ziph; and the sons of Mareshah the father of Hebr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Now the sons of Caleb the brother of Jerahmeel were, Mesha his firstborn, which was the father of Ziph; and the sons of Mareshah the father of Hebr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sons of Hebron; Korah, and Tappuah, and Rekem, and Shem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hema brings forth Raham, the father of Jorkoam: and Rekem brings forth Shammai.]]></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son of Shammai was Maon: and Maon was the father of Bethzu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Ephah, Caleb's concubine, bare Haran, and Moza, and Gazez: and Haran brings forth Gazez.]]></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Ephah, Caleb's concubine, bare Haran, and Moza, and Gazez: and Haran brings forth Gazez.]]></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sons of Jahdai; Regem, and Jotham, and Gesham, and Pelet, and Ephah, and Shaap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Maachah, Caleb's concubine, bare Sheber, and Tirhana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She bare also Shaaph the father of Madmannah, Sheva the father of Machbenah, and the father of Gibea: and the daughter of Caleb was Achs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She bare also Shaaph the father of Madmannah, Sheva the father of Machbenah, and the father of Gibea: and the daughter of Caleb was Achs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se were the sons of Caleb the son of Hur, the firstborn of Ephratah; Shobal the father of Kirjathjear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se were the sons of Caleb the son of Hur, the firstborn of Ephratah; Shobal the father of Kirjathjeari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Salma the father of Bethlehem, Hareph the father of Bethgad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Shobal the father of Kirjathjearim had sons; Haroeh, and half of the Manahethit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families of Kirjathjearim; the Ithrites, and the Puhites, and the Shumathites, and the Mishraites; of them came the Zareathites, and the Eshtaulit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families of Kirjathjearim; the Ithrites, and the Puhites, and the Shumathites, and the Mishraites; of them came the Zareathites, and the Eshtaulit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 sons of Salma; Bethlehem, and the Netophathites, Ataroth, the house of Joab, and half of the Manahethites, the Zorit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 sons of Salma; Bethlehem, and the Netophathites, Ataroth, the house of Joab, and half of the Manahethites, the Zorit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families of the scribes which dwelt at Jabez; the Tirathites, the Shimeathites, and Suchathites. These are the Kenites that came of Hemath, the father of the house of Rechab.]]></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families of the scribes which dwelt at Jabez; the Tirathites, the Shimeathites, and Suchathites. These are the Kenites that came of Hemath, the father of the house of Rechab.]]></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ன் குமாரர், ரூபன், சிமியோன், லேவி, யூதா, இசக்கார், செ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ண், யோசேப்பு, பென்யமீன், நப்தலி, காத், ஆசே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வின் குமாரர், ஏர், ஓனான், சேலா என்பவர்கள்; இந்த மூன்று குமாரர் சூவாவின் மகளான 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னிடத்தில் அவனுக்குப் பிறந்தவர்கள்; ஏர் என்னும் யூதாவின் மூத்த குமாரன்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ப் பொல்லாதவனானபடியால் அவர் அவனைக் கொன்று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மருமகளாகிய தாமார் அவனுக்கு பாரேசையும் சேராவையும் பெற்றாள்; யூதாவின் குமார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சின் குமாரர், எஸ்ரோன், ஆமூ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ராவின் குமாரர் எல்லாரும், சிம்ரி, ஏத்தான், ஏமான், கல்கோல், தாரா என்னும் ஐ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பத்தீடான விஷயத்திலே துரோகம்பண்ணி இஸ்ரவேலைக் கலங்கப்பண்ணின ஆகார் என்பவன், கர்மீ புத்தி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ஏத்தானின் குமாரர் அசரியா முதலா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ஸ்ரோனுககுப் பிறந்த குமாரர், யெர்மெயேல், ராம், கெலுபா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ராம் அம்மினதாபைப் பெற்றான்; அம்மினதாப் யூதா புத்திரரின் பிரபுவாகிய நகசோனை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கசோன் சல்மாவைப் பெற்றான்; சல்மா போவாசை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வாஸ் ஓபேதைப் பெற்றான்; ஓபேத் ஈசாயை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ஈசாய் தன் மூத்த குமாரன் எலியாபையும், அபினதாப் என்னும் இரண்டாம் குமாரனையும், சிம்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ம் குமா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தனயேல் என்னும் நாலாம் குமாரனையும், ரதாயி என்னும் ஐந்தாம் குமா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ஓத்சேம் என்னும் ஆறாம் குமாரனையும், தாவீது என்னும் ஏழாம் குமாரனையும்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சகோதரிகள் செருயாள், அபிகாயில் என்பவர்கள்; செருயாளின் குமாரர், அபிசாய், யோவாப், ஆ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காயில் அமாசாவைப் பெற்றாள்; அமாசாவின் தகப்பன் இஸ்மவேலியனாகிய யெத்தேர்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ஸ்ரோனின் குமாரன் காலேப் எரீயோத் என்னப்பட்ட தன் பெண்ஜாதியாகிய அசுபாளாலே பெற்ற குமாரர், ஏ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 அர்தோன்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சுபாள் சென்றுபோனபின் காலேப் எப்ராத்தை விவாகம்பண்ணினான்; இவள் அவனுக்கு ஊரை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ஊர் ஊரியைப் பெற்றான்; ஊரி பெசலெயேலை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ற்பாடு, எஸ்ரோன் அறுபது வயதானபோது கிலெயாத்தின் தகப்பனாகிய மாகீரின் குமாரத்தியை விவா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த்தில் பிரவேசித்தான்; இவள் அவனுக்குச் செகூபை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கூப் யாவீரைப் பெற்றான்; இவனுக்குக் கீலேயாத் தேசத்தில் இருபத்துமூன்று ஊர்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சூரையும் ஆராமையும் யாவீரின் கிராமங்களையும், கேனாத்திலுள்ள கிராமங்களாகிய அறுபது ஊ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யிலே வாங்கினார்கள்; இவர்கள் எல்லாரும் கிலெயாத்தின் தகப்பனாகிய மாகீரி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லேபின் ஊரான எப்ராத்தாவில் எஸ்ரோன் இறந்துபோனபின், எஸ்ரோனின் பெண்ஜாதியாகிய அபியாள் அவ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வாவின் தகப்பனாகிய அசூரை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ஸ்ரோனுக்கு முதற்பிறந்த யெர்மெயேலின் குமாரர், ராம் என்னும் மூத்தவனும், பூனா, ஓரென், ஓ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தாராள் என்னும் பேருள்ள வேறொரு மனைவியும் யெர்மெயேலுக்கு இருந்தாள்; இவள் ஓனாமின் 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ர்மெயேலுக்கு முதற்பிறந்த ராமின் குமாரர், மாஸ், யாமின், எக்கே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ஓனாமின் குமாரர், சம்மாய், யாதா என்பவர்கள்; சம்மாயின் குமாரர், நாதாப், அபிசூ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சூருடைய மனைவியின் பேர் அபியாயேல்; அவள் அவனுக்கு அக்பானையும் மோளிதையும்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தாபின் குமாரர், சேலேத், அப்பாயிம் என்பவர்கள்; சேலேத் புத்திரரில்லாமல் ம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யிமின் குமாரர் இஷி முதலானவர்கள்; இஷியின் குமாரர் சேசான் முதலானவர்கள்; சேசானின் கு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ம்மாயின் சகோதரனாகிய யாதாவின் குமாரர், யெத்தெர், யோனத்தான் என்பவர்கள்; யெத்தெர் குமாரரி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யோனத்தானின் குமாரர், பேலேத்சாசா என்பவர்கள்; இவர்கள் யெர்மெயேலி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சேசானுக்குக் குமாரத்திகளேயன்றி குமாரர்கள் இல்லை; சேசானுக்கு யர்கா என்னும் பேருள்ள எகி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ன்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சான் தன் குமாரத்தியைத் தன் வேலைக்காரனாகிய யாகாவுக்குக் கொடுத்தான்; அவள் அவனுக்கு அத்தா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தாயி நாதானைப் பெற்றான். நாதான் சாபா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சாபாத் எப்லாலைப் பெற்றான்; எப்லால் ஒபே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ஓபேத் ஏகூவைப் பெற்றான்; ஏகூ அசரியா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சரியா ஏலேத்சைப் பெற்றான்; ஏலேத்ஸ் எலெயாசா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எலெயாசா சிஸ்மாயைப் பெற்றான்; சிஸ்மாய் சல்லூமை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ல்லூம் எக்கமியாவைப் பெற்றான்; எக்கமியா எலிசாமா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யெர்மெயேலின் சகோதரனாகிய காலேபின் குமாரர், சீப்பின் தகப்பனாகிய மேசா என்னும் முதற்பிறந்த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ரோனின் தகப்பனாகிய மெரோசா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எப்ரோனின் குமாரர், கோராகு, தப்புவா, ரெக்கேம் செ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செமா யோர்க்கேயாமின் தகப்பனாகிய ரெக்கேமைப் பெற்றான்; ரெக்கேம் சம்மாயை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சம்மாயின் குமாரன் மாகோன்; மாகோன் பெத்சூரி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காலேபின் மறுமனையாட்டியாகிய எப்பாள் ஆரானையும் மோசாவையும், காசேசையும் பெற்றாள்; ஆரான் காசே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யாதாயின் குமாரர், ரேகேம், யோதாம், கேசாம், பேலேத், எப்பா, சாகாப்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காலேபின் மறுமனையாட்டியாகிய மாகாள் சேபேரையும் திர்கானாவையும்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வள் மத்மன்னாவின் தகப்பனாகிய சாகாபையும், மக்பேனாவுக்கும் கீபேயாவுக்கும் தகப்பனாகிய சேவா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 காலேபின் குமாரத்தி அக்சாள் என்ப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எப்ராத்தாளிடத்தில் முதற்பிறந்த ஊருடைய குமாரனாகிய காலேபின் குமாரர், கீரியாத்யாரீமின் மூ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பெத்லெகேமின் மூப்பனான சல்மாவும், பெத்காதேரின் மூப்பனான ஆ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கீரியாத்யாரிமின் மூப்பனான சோபாலின் குமாரர், ஆரோவே, ஆசியம் மெனுகோத்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கீரியாத்யாரிமிலிருந்த வம்சங்கள், எத்திரியரும் பூகியரும் சுமாத்தியரும் மிஸ்ராவி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டத்தில் சோராத்தியரும், எஸ்தவோலியரும்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சல்மாவின் சந்ததிகள், பெத்லெகேமியரும், நேத்தோப்பாத்தியரும், பெத்யோவாப் என்னும் அதரோத் ஊ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தியரிலும் சோரியரிலும் பாதி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யாபேசில் குடியிருந்த கணக்கரின் வம்சங்கள், திராத்தியரும் சிமாத்தியரும் சுக்காத்தியருமே; 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ன் தகப்பனாகிய அம்மாத்தின் சந்ததியாரான கேனியர்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2026-10-21T05:05:39Z</dcterms:created>
  <dcterms:modified xsi:type="dcterms:W3CDTF">2026-10-21T05:05:39Z</dcterms:modified>
  <dc:title>1 நாளாகமம்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