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உள்ளத்திலே சொல்லிக்கொண்டது என்னவென்றால்: வா, இப்பொழுது உன்னைச் சந்தோஷத்தினாலே சோதித்துப்பார்ப்பேன், இன்பத்தை அநுபவி என்றேன்; இதோ, இதுவும் மாயையாயி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உள்ளத்திலே சொல்லிக்கொண்டது என்னவென்றால்: வா, இப்பொழுது உன்னைச் சந்தோஷத்தினாலே சோதித்துப்பார்ப்பேன், இன்பத்தை அநுபவி என்றேன்; இதோ, இதுவும் மாயையாயி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கைப்பைக்குறித்து, அது பைத்தியம் என்றும் சந்தோஷத்தைக்குறித்து, அது என்ன செய்யும்? என்றும் சொன்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கீழ் மனுபுத்திரர் உயிரோடிருக்கும் நாளளவும் பெற்று அநுபவிக்கத்தக்கது இன்னதென்று அறியும்பொருட்டு, என் இருதயத்தை ஞானத்தால் தேற்றிக்கொண்டிருக்கும்போதே, நான் என் தேகத்தை மதுபானத்தால் சீராட்டிக்கொண்டிருக்கவும், மதியீனத்தைப் பற்றிக்கொண்டிருக்கவும் என் உள்ளத்தில் வகைதேடி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கீழ் மனுபுத்திரர் உயிரோடிருக்கும் நாளளவும் பெற்று அநுபவிக்கத்தக்கது இன்னதென்று அறியும்பொருட்டு, என் இருதயத்தை ஞானத்தால் தேற்றிக்கொண்டிருக்கும்போதே, நான் என் தேகத்தை மதுபானத்தால் சீராட்டிக்கொண்டிருக்கவும், மதியீனத்தைப் பற்றிக்கொண்டிருக்கவும் என் உள்ளத்தில் வகைதேடின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னத்தின்கீழ் மனுபுத்திரர் உயிரோடிருக்கும் நாளளவும் பெற்று அநுபவிக்கத்தக்கது இன்னதென்று அறியும்பொருட்டு, என் இருதயத்தை ஞானத்தால் தேற்றிக்கொண்டிருக்கும்போதே, நான் என் தேகத்தை மதுபானத்தால் சீராட்டிக்கொண்டிருக்கவும், மதியீனத்தைப் பற்றிக்கொண்டிருக்கவும் என் உள்ளத்தில் வகைதேடின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ன் பெரிய வேலைகளைச் செய்தேன்; எனக்காக வீடுகளைக் கட்டினேன், திராட்சத்தோட்டங்களை நாட்டின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னக்காகத் தோட்டங்களையும் சிங்காரங்களையும் உண்டாக்கி, அவைகளில் சகலவகைக் கனிவிருட்சங்களையும் நாட்டின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ரங்கள் பயிராகும் தோப்புக்கு நீர்ப்பாய்ச்சுகிறதற்குக் குளங்களை உண்டுபண்ணி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லைக்காரரையும் வேலைக்காரிகளையும் சம்பாதித்தேன்; வீட்டிலும் வேலைக்காரர் பிறந்தார்கள்; எனக்குமுன் எருசலேமிலிருந்த எல்லாரைப்பார்க்கிலும் ஆடு முதலான திரண்ட ஆஸ்திகள் எனக்கு இ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ேலைக்காரரையும் வேலைக்காரிகளையும் சம்பாதித்தேன்; வீட்டிலும் வேலைக்காரர் பிறந்தார்கள்; எனக்குமுன் எருசலேமிலிருந்த எல்லாரைப்பார்க்கிலும் ஆடு முதலான திரண்ட ஆஸ்திகள் எனக்கு இ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ையும் பொன்னையும், ராஜசம்பத்தையும் மாகாணங்களிலுள்ள பொருள்களையும் சேகரித்தேன்; சங்கீதக்காரரையும் சங்கீதக்காரிகளையும், மனுபுத்திரருக்கு இன்பமான பலவித வாத்தியங்களையும் சம்பாதி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ெள்ளியையும் பொன்னையும், ராஜசம்பத்தையும் மாகாணங்களிலுள்ள பொருள்களையும் சேகரித்தேன்; சங்கீதக்காரரையும் சங்கீதக்காரிகளையும், மனுபுத்திரருக்கு இன்பமான பலவித வாத்தியங்களையும் சம்பாதித்த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முன் எருசலேமிலிருந்த எல்லாரைப்பார்க்கிலும் நான் பெரியவனும் திரவிய சம்பன்னனுமானேன்; என் ஞானம் என்னோடேகூட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க்குமுன் எருசலேமிலிருந்த எல்லாரைப்பார்க்கிலும் நான் பெரியவனும் திரவிய சம்பன்னனுமானேன்; என் ஞானம் என்னோடேகூட இ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ண்கள் இச்சித்தவைகளில் ஒன்றையும் நான் அவைகளுக்குத் தடைபண்ணவில்லை, என் இருதயத்துக்கு ஒரு சந்தோஷத்தையும் நான் வேண்டாமென்று விலக்கவில்லை; நான் செய்த முயற்சிகளிலெல்லாம் என் மனம் மகிழ்ச்சிகொண்டிருந்தது, இதுவே என் பிரயாசங்கள் எல்லாவற்றினாலும் எனக்கு வந்த பல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ண்கள் இச்சித்தவைகளில் ஒன்றையும் நான் அவைகளுக்குத் தடைபண்ணவில்லை, என் இருதயத்துக்கு ஒரு சந்தோஷத்தையும் நான் வேண்டாமென்று விலக்கவில்லை; நான் செய்த முயற்சிகளிலெல்லாம் என் மனம் மகிழ்ச்சிகொண்டிருந்தது, இதுவே என் பிரயாசங்கள் எல்லாவற்றினாலும் எனக்கு வந்த பல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கண்கள் இச்சித்தவைகளில் ஒன்றையும் நான் அவைகளுக்குத் தடைபண்ணவில்லை, என் இருதயத்துக்கு ஒரு சந்தோஷத்தையும் நான் வேண்டாமென்று விலக்கவில்லை; நான் செய்த முயற்சிகளிலெல்லாம் என் மனம் மகிழ்ச்சிகொண்டிருந்தது, இதுவே என் பிரயாசங்கள் எல்லாவற்றினாலும் எனக்கு வந்த பல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கள் செய்த சகல வேலைகளையும், நான் பட்ட எல்லாப் பிரயாசத்தையும் கண்ணோக்கிப் பார்த்தேன்; இதோ, எல்லாம் மாயையும், மனதுக்குச் சஞ்சலமுமாயிருந்தது; சூரியனுக்குக் கீழே பலன் ஒன்ற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கைகள் செய்த சகல வேலைகளையும், நான் பட்ட எல்லாப் பிரயாசத்தையும் கண்ணோக்கிப் பார்த்தேன்; இதோ, எல்லாம் மாயையும், மனதுக்குச் சஞ்சலமுமாயிருந்தது; சூரியனுக்குக் கீழே பலன் ஒன்ற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நான், ஞானமானது என்ன என்றும், பைத்தியமும் மதியீனமும் என்ன என்றும் பார்த்து அறியும்படி திரும்பினேன்; ராஜாவுக்குப் பின்வரும் மனுஷன் என்ன செய்யக்கூடும்? செய்ததையே செய்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நான், ஞானமானது என்ன என்றும், பைத்தியமும் மதியீனமும் என்ன என்றும் பார்த்து அறியும்படி திரும்பினேன்; ராஜாவுக்குப் பின்வரும் மனுஷன் என்ன செய்யக்கூடும்? செய்ததையே செய்வ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ுளைப்பார்க்கிலும் வெளிச்சம் எவ்வளவு உத்தமமோ, அவ்வளவாய் மதியீனத்தைப்பார்க்கிலும் ஞானம் உத்தமமென்று க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ியின் கண்கள் அவன் முகத்திலே இருக்கிறது, மூடனோ இருளிலே நடக்கிறான்; ஆகிலும் அவர்களெல்லாருக்கும் ஒரேவிதமாய்ச் சம்பவிக்கிறது என்று 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ியின் கண்கள் அவன் முகத்திலே இருக்கிறது, மூடனோ இருளிலே நடக்கிறான்; ஆகிலும் அவர்களெல்லாருக்கும் ஒரேவிதமாய்ச் சம்பவிக்கிறது என்று 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டனுக்குச் சம்பவிக்கிறதுபோல எனக்கும் சம்பவிக்கிறதே; அப்படியிருக்க நான் அதிக ஞானமடைந்ததினால் காரியமென்ன என்று சிந்தித்தேன்; இதுவும் மாயை என்று என் உள்ளத்தில் எண்ணின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ூடனுக்குச் சம்பவிக்கிறதுபோல எனக்கும் சம்பவிக்கிறதே; அப்படியிருக்க நான் அதிக ஞானமடைந்ததினால் காரியமென்ன என்று சிந்தித்தேன்; இதுவும் மாயை என்று என் உள்ளத்தில் எண்ணி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டன் என்றாலும் ஞானியென்றாலும் என்றைக்கும் நினைவில் இருப்பதில்லை; இப்பொழுது இருக்கிறதெல்லாம் வருங்காலத்தில் மறக்கப்பட்டுப்போம்; மூடன் எப்படிச் சாகிறானோ அப்படியே ஞானியும் சா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ூடன் என்றாலும் ஞானியென்றாலும் என்றைக்கும் நினைவில் இருப்பதில்லை; இப்பொழுது இருக்கிறதெல்லாம் வருங்காலத்தில் மறக்கப்பட்டுப்போம்; மூடன் எப்படிச் சாகிறானோ அப்படியே ஞானியும் சா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இந்த ஜீவனை வெறுத்தேன்; சூரியனுக்குக்கீழே செய்யப்படும் கிரியையெல்லாம் எனக்கு விசனமாயிருந்தது; எல்லாம் மாயையும் மனதுக்குச் சஞ்சலமு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இந்த ஜீவனை வெறுத்தேன்; சூரியனுக்குக்கீழே செய்யப்படும் கிரியையெல்லாம் எனக்கு விசனமாயிருந்தது; எல்லாம் மாயையும் மனதுக்குச் சஞ்சலமு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ரியனுக்குக்கீழே நான் பட்ட பிரயாசத்தையெல்லாம் வெறுத்தேன்; எனக்குப் பின்வரப்போகிறவனுக்கு அதை நான் வைத்துப்போகவேண்டியதாகும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ரியனுக்குக்கீழே நான் பட்ட பிரயாசத்தையெல்லாம் வெறுத்தேன்; எனக்குப் பின்வரப்போகிறவனுக்கு அதை நான் வைத்துப்போகவேண்டியதாகும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ுத்திமானாயிருப்பானோ, மூடனாயிருப்பானோ, அதை யார் அறிவார்? ஆகிலும் சூரியனுக்குக்கீழே நான் பிரயாசப்பட்டு ஞானமாய்ச் சம்பாதித்த சகல வஸ்துக்களின்பேரிலும் அவன் அதிகாரியாவான்; இதுவும் மாயைய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புத்திமானாயிருப்பானோ, மூடனாயிருப்பானோ, அதை யார் அறிவார்? ஆகிலும் சூரியனுக்குக்கீழே நான் பிரயாசப்பட்டு ஞானமாய்ச் சம்பாதித்த சகல வஸ்துக்களின்பேரிலும் அவன் அதிகாரியாவான்; இதுவும் மாயைய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சூரியனுக்குக்கீழே நான் பட்ட எல்லாப் பிரயாசத்தின்மேலுமுள்ள ஆசையை விட்டுவிட வகைபார்த்த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புத்தி, யுக்தி, நிதானத்தோடு பிரயாசப்படுகிறான்; ஆகிலும் அப்படிப் பிரயாசப்படாதிருந்த வேறொருவனுக்கு அவன் அதைச் சொந்தமாக விட்டுவிடவேண்டியதாகும்; இதுவும் மாயையும் பெரிய தீங்குமாய் இ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புத்தி, யுக்தி, நிதானத்தோடு பிரயாசப்படுகிறான்; ஆகிலும் அப்படிப் பிரயாசப்படாதிருந்த வேறொருவனுக்கு அவன் அதைச் சொந்தமாக விட்டுவிடவேண்டியதாகும்; இதுவும் மாயையும் பெரிய தீங்குமாய் இருக்கிற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ருவன் புத்தி, யுக்தி, நிதானத்தோடு பிரயாசப்படுகிறான்; ஆகிலும் அப்படிப் பிரயாசப்படாதிருந்த வேறொருவனுக்கு அவன் அதைச் சொந்தமாக விட்டுவிடவேண்டியதாகும்; இதுவும் மாயையும் பெரிய தீங்குமாய் இருக்கிற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ன் சூரியனுக்குக் கீழே இருக்கிற எல்லாப் பிரயாசத்தினாலும் அவனுடைய இருதயத்தின் எண்ணங்களினாலும் அவனுக்குப் பலன் எ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நாட்களெல்லாம் அலுப்புள்ளது, அவைகள் வருத்தமுள்ளது; இராத்திரியிலும் அவன் மனதுக்கு இளைப்பாறுதலில்லை; இதுவும் மாயைய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நாட்களெல்லாம் அலுப்புள்ளது, அவைகள் வருத்தமுள்ளது; இராத்திரியிலும் அவன் மனதுக்கு இளைப்பாறுதலில்லை; இதுவும் மாயைய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ன் புசித்துக் குடித்து, தன்பிரயாசத்தின் பலனை அநுபவிப்பதைப்பார்க்திலும். அவனுக்கு ஒரு நன்மையுமில்லை, இதுவும் தேவனுடைய கரத்திலிருந்து வருகிறது என்று நான் கண்ட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னுஷன் புசித்துக் குடித்து, தன்பிரயாசத்தின் பலனை அநுபவிப்பதைப்பார்க்திலும். அவனுக்கு ஒரு நன்மையுமில்லை, இதுவும் தேவனுடைய கரத்திலிருந்து வருகிறது என்று நான் கண்ட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்னைப்பார்க்கிலும் சம்பிரமமாய்ச் சாப்பிடத்தக்கவன் யார்? என்னைப்பார்க்கிலும் துரிதமாய்ச் சம்பாதிக்கத்தக்கவன் யார்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் தமது பார்வைக்கு நல்லவனாயிருக்கிறவனுக்கு ஞானத்தையும் அறிவையும் இன்பத்தையும் அளிக்கிறார்; பாவஞ்செய்கிறவனுக்கோ தமது பார்வைக்கு நல்லவனாயிருக்கிறவன் வசமாய் வைத்துவிட்டுப் போகும்பொருட்டுச் சேர்த்துக் குவித்துவைக்கும் தொல்லையை அவர் நியமித்திருக்கிறார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் தமது பார்வைக்கு நல்லவனாயிருக்கிறவனுக்கு ஞானத்தையும் அறிவையும் இன்பத்தையும் அளிக்கிறார்; பாவஞ்செய்கிறவனுக்கோ தமது பார்வைக்கு நல்லவனாயிருக்கிறவன் வசமாய் வைத்துவிட்டுப் போகும்பொருட்டுச் சேர்த்துக் குவித்துவைக்கும் தொல்லையை அவர் நியமித்திருக்கிறார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வன் தமது பார்வைக்கு நல்லவனாயிருக்கிறவனுக்கு ஞானத்தையும் அறிவையும் இன்பத்தையும் அளிக்கிறார்; பாவஞ்செய்கிறவனுக்கோ தமது பார்வைக்கு நல்லவனாயிருக்கிறவன் வசமாய் வைத்துவிட்டுப் போகும்பொருட்டுச் சேர்த்துக் குவித்துவைக்கும் தொல்லையை அவர் நியமித்திருக்கிறார்; இதுவும் மாயையும், மனதுக்குச் சஞ்சலமும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5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ैं ने अपने मन से कहा, चल, मैं तुझ को आनन्द के द्वारा जांचूंगा; इसलिये आनन्दित और मगन हो। परन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खो, यह भी व्यर्थ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मैं ने हंसी के विषय में कहा, यह तो बावलापन है, और आनन्द के विषय में, उस से क्या प्राप्त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मैं ने मन में सोचा कि किस प्रकार से मेरी बुद्धि बनी रहे और मैं अपने प्राण को दाखमधु पीने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र बहलाऊं और क्योंकर मूर्खता को थामे रहूं, जब तक मालूम न करूं कि वह अच्छा काम कौन सा है जि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जीवन भर करता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मैं ने बड़े बड़े काम किए; मैं ने अपने लिये घर बनवा लिए और अपने लिये दाख की बारियां लगवाई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ैं ने अपने लिये बारियां और बाग लगावा लिए, और उन में भांति भांति के फलदाई वृक्ष लग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मैं ने अपने लिये कुण्ड खुदवा लिए कि उन से वह वन सींचा जाए जिस में पौधे लगाए जा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ैं ने दास और दासियां मोल लीं, और मेरे घर में दास भी उत्पन्न हुए; और जितने मुझ से पहिले यरूशले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थे उन से कहीं अधिक गाय-बैल और भेड़-बकरियों का मैं स्वामी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मैं ने चान्दी और सोना और राजाओं और प्रान्तों के बहुमूल्य पदार्थों का भी संग्रह किया; मैं 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गवैयों और गानेवालियों को रखा, और बहुत सी कामिनियां भी, जिन से मनुष्य सुख पाते हैं, अपनी कर ल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 प्रकार मैं अपने से पहिले के सब यरूशलेमवासियों अधिक महान और धनाढय हो गया; तौभी मेरी बुद्ध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ठिकाने रह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जितनी वस्तुओं के देखने की मैं ने लालसा की, उन सभों को देखने से मैं न रूका; मैं ने अपना म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सी प्रकार का आनन्द भोगने से न रोका क्योंकि मेरा मन मेरे सब परिश्रम के कारण आनन्दित हुआ; और मेरे स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िश्रम से मुझे यही भाग मि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मैं ने फिर से अपने हाथों के सब कामों को, और अपने सब परिश्रम को देखा, तो क्या देखा कि सब कु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्यर्थ और वायु को पकड़ना है, और संसार में कोई लाभ नही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फिर मैं ने अपने मन को फेरा कि बुद्धि और बावलेपन और मूर्खता के कार्यों को देखूं; क्योंकि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राजा के पीछे आएगा, वह क्या करेगा? केवल वही जो होता चला आ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मैं ने देखा कि उजियाला अंधियारे से जितना उत्तम है, उतना बुद्धि भी मूर्खता से उत्तम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ो बुद्धिमान है, उसके सिर में आंखें रहती हैं, परन्तु मूर्ख अंधियारे में चलता है; तौभी मैं ने ज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ा कि दोनों की दशा एक सी हो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मैं ने मन में कहा, जैसी मूर्ख की दशा होगी, वैसी ही मेरी भी होगी; फिर मैं क्यों अधिक बुद्धि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आ? और मैं ने मन में कहा, यह भी व्यर्थ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क्योंकि न तो बुद्धिमान का और न मूर्ख का स्मरण सर्वदा बना रहेगा, परन्तु भविष्य में सब कुछ बिस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बुद्धिमान क्योंकर मूर्ख के समान मरता है! इसलिये मैं ने अपने जीवन से घृणा की, क्योंकि जो क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ंसार में किया जाता है मुझे बुरा मालूम हुआ; क्योंकि सब कुछ व्यर्थ और वायु को पकड़न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मैं ने अपने सारे परिश्रम के प्रतिफल से जिसे मैं ने धरती पर किया था घृणा की, क्योंकि अवश्य है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उसका फल उस मनुष्य के लिये छोड़ जाऊं जो मेरे बाद आ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 कौन जानता है कि वह मनुष्य बुद्धिमान होगा वा मूर्ख? तौभी धरती पर जितना परिश्रम मैं ने किय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लिये बुद्धि प्रयोग की उस सब का वही अधिकारी होगा। यह भी व्यर्थ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मैं अपने मन में उस सारे परिश्रम के विषय जो मैं ने धरती पर किया था निराश हु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ोंकि ऐसा मनुष्य भी है, जिसका कार्य परिश्रम और बुद्धि और ज्ञान से होता है और सफल भी हो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ौभी उसको ऐसे मनुष्य के लिये छोड़ जाना पड़ता है, जिसने उस में कुछ भी परिश्रम न किया हो। यह भी व्यर्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बहुत ही बु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मनुष्य जो धरती पर मन लगा लगाकर परिश्रम करता है उस से उसको क्या लाभ हो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उसके सब दिन तो दु:खों से भरे रहते हैं, और उसका काम खेद के साथ होता है; रात को भी उसका मन चै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पाता। यह भी व्यर्थ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मनुष्य के लिये खाने-पीने और परिश्रम करते हुए अपने जीव को सुखी रखने के सिवाय और कुछ भी अच्छ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। मैं ने देखा कि यह भी परमेश्वर की ओर से मिल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क्योंकि खाने-पीने और सुख भोगने में मुझ से अधिक समर्थ कौन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ो मनुष्य परमेश्वर की दृष्टि में अच्छा है, उसको वह बुद्धि और ज्ञान और आनन्द देता है; परन्तु पाप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वह दु:खभरा काम ही देता है कि वह उसका देने के लिये संचय कर के ढेर लगाए जो परमेश्वर की दृष्टि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च्छा हो। यह भी व्यर्थ और वायु को पकड़न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भाोपदेशक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2026-10-20T09:38:15Z</dcterms:created>
  <dcterms:modified xsi:type="dcterms:W3CDTF">2026-10-20T09:38:15Z</dcterms:modified>
  <dc:title>सभाोपदेशक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