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2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y do you linger, why do you stay, 
In the broad road, that most dangerous way-----
While right before you, narrow and strait, 
Is the bright pathway to heaven's pearly gate 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arrow and strait, . . narrow and strait . . 
Is the bright pathway to heaven's pearly gat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Do you find pleasures lasting and pure
In the gay scenes that the thoughtless allure-----
While your Redeemer, with love so great,
Points to the way that is narrow and strait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, then, beloved, no longer stay ; 
Leave the broad highway, oh, leave it to-day ! 
Make your decision-------oh, do not wait !
Take thou the pathway so narrow and strai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2026-07-30T19:33:08Z</dcterms:created>
  <dcterms:modified xsi:type="dcterms:W3CDTF">2026-07-30T19:33:08Z</dcterms:modified>
  <dc:title>Hymn : 428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