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2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 தேவனின் பூரண வாழ்வை
அனுபவமாய் நான் பெறவேண்ட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ேவனே என்னை போதித்து நடத்தும்
தோல்வி வராமல் தாங்கியே நிறுத்தும்
உத்தம பக்தர்கள் சூழ்ந்து நிற்க
இயேசுவை நோக்கித் தொடர உதவ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ுன்பங்கள் தொடர்ந்து வந்திட்ட போதும்
துணிந்து நின்ற யோபுவைப்போல
அனைத்து வளமும் அகன்று போனாலும்
ஆபகூக் போல மகிழ்வேன் என்ற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ொண்டது அனைத்தையும் குப்பையாய்க் கண்ட
இலட்சிய வீரர் பவுலினைப் போல
இறுதிநாள் வரை உண்மையாயிருந்து
அழியா மகுடம் முடிவாய்ப் பெறுவ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2026-11-01T04:56:03Z</dcterms:created>
  <dcterms:modified xsi:type="dcterms:W3CDTF">2026-11-01T04:56:03Z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