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பாவத்தையும் அழுக்கையும் நீக்க, தாவீதின் குடும்பத்தாருக்கும் எருசலேமின் குடிகளுக்கும் திறக்கப்பட்ட ஒரு ஊற்று உண்டாயிருக்க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ளிலே பாவத்தையும் அழுக்கையும் நீக்க, தாவீதின் குடும்பத்தாருக்கும் எருசலேமின் குடிகளுக்கும் திறக்கப்பட்ட ஒரு ஊற்று உண்ட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ாளிலே நான் விக்கிரகங்களின்பேரும் தேசத்திலிராதபடிக்கு அழிப்பேன்; அவைகள் இனி நினைக்கப்படுவதில்லை; தரிசனம் சொல்லுகிறவர்களையும் அசுத்த ஆவியையும் தேசத்திலிருந்து போய்விடவும் 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ாளிலே நான் விக்கிரகங்களின்பேரும் தேசத்திலிராதபடிக்கு அழிப்பேன்; அவைகள் இனி நினைக்கப்படுவதில்லை; தரிசனம் சொல்லுகிறவர்களையும் அசுத்த ஆவியையும் தேசத்திலிருந்து போய்விடவும் 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நாளிலே நான் விக்கிரகங்களின்பேரும் தேசத்திலிராதபடிக்கு அழிப்பேன்; அவைகள் இனி நினைக்கப்படுவதில்லை; தரிசனம் சொல்லுகிறவர்களையும் அசுத்த ஆவியையும் தேசத்திலிருந்து போய்விடவும் பண்ணுவேன் என்று சேனைகளின்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வன் தரிசனம் சொன்னால், அவனைப்பெற்ற அவன் தகப்பனும் அவன் தாயும் அவனை நோக்கி: நீ கர்த்தருடைய நாமத்தைக்கொண்டு பொய்பேசுகிறபடியால் நீ உயிரோடிருக்கப்படாது என்று சொல்லி, அவனைப் பெற்ற அவன் தகப்பனும் அவன் தாயும் அவன் தரிசனம் சொல்லும்போது அவனைக் குத்திப்போடு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வன் தரிசனம் சொன்னால், அவனைப்பெற்ற அவன் தகப்பனும் அவன் தாயும் அவனை நோக்கி: நீ கர்த்தருடைய நாமத்தைக்கொண்டு பொய்பேசுகிறபடியால் நீ உயிரோடிருக்கப்படாது என்று சொல்லி, அவனைப் பெற்ற அவன் தகப்பனும் அவன் தாயும் அவன் தரிசனம் சொல்லும்போது அவனைக் குத்திப்போ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ஒருவன் தரிசனம் சொன்னால், அவனைப்பெற்ற அவன் தகப்பனும் அவன் தாயும் அவனை நோக்கி: நீ கர்த்தருடைய நாமத்தைக்கொண்டு பொய்பேசுகிறபடியால் நீ உயிரோடிருக்கப்படாது என்று சொல்லி, அவனைப் பெற்ற அவன் தகப்பனும் அவன் தாயும் அவன் தரிசனம் சொல்லும்போது அவனைக் குத்திப்போட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தரிசனம் சொல்லுகிற அவனவன் தான் சொன்ன தரிசனத்தினால் வெட்கப்பட்டு, பொய்சொல்லும்படிக்கு இனி மயிர்ப்போர்வையைப் போத்துக்கொள்ளாமல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ளிலே தரிசனம் சொல்லுகிற அவனவன் தான் சொன்ன தரிசனத்தினால் வெட்கப்பட்டு, பொய்சொல்லும்படிக்கு இனி மயிர்ப்போர்வையைப் போத்துக்கொள்ளாமல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தரிசனம் சொல்லுகிறவன் அல்ல, நான் நிலத்தைப் பயிரிடுகிறவன்; என் சிறுவயதுமுதல் ஒருவன் என்னை வேலைகொண்டான் என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தரிசனம் சொல்லுகிறவன் அல்ல, நான் நிலத்தைப் பயிரிடுகிறவன்; என் சிறுவயதுமுதல் ஒருவன் என்னை வேலைகொண்டான் என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அவனை நோக்கி: உன் கைகளில் இருக்கிற இந்த வடுக்கள் ஏதென்று கேட்டால், என் சிநேகிதரின் வீட்டிலே காயப்பட்டதில் உண்டானவைகள் என்ப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ஒருவன் அவனை நோக்கி: உன் கைகளில் இருக்கிற இந்த வடுக்கள் ஏதென்று கேட்டால், என் சிநேகிதரின் வீட்டிலே காயப்பட்டதில் உண்டானவைகள் என்ப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ட்டயமே, என் மேய்ப்பன்மேலும் என் தோழனாகிய புருஷன்மேலும் எழும்பு என்று சேனைகளின் கர்த்தர் சொல்லுகிறார், மேய்ப்பனை வெட்டுவேன், அப்பொழுது ஆடுகள் சிதறிப்போம்; ஆனாலும் என் கரத்தைச் சிறுவர்மேல் திரும்ப வை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ட்டயமே, என் மேய்ப்பன்மேலும் என் தோழனாகிய புருஷன்மேலும் எழும்பு என்று சேனைகளின் கர்த்தர் சொல்லுகிறார், மேய்ப்பனை வெட்டுவேன், அப்பொழுது ஆடுகள் சிதறிப்போம்; ஆனாலும் என் கரத்தைச் சிறுவர்மேல் திரும்ப வை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ட்டயமே, என் மேய்ப்பன்மேலும் என் தோழனாகிய புருஷன்மேலும் எழும்பு என்று சேனைகளின் கர்த்தர் சொல்லுகிறார், மேய்ப்பனை வெட்டுவேன், அப்பொழுது ஆடுகள் சிதறிப்போம்; ஆனாலும் என் கரத்தைச் சிறுவர்மேல் திரும்ப வை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சமெங்கும் சம்பவிக்கும் காரியம் என்னவென்றால், அதில் இருக்கிற இரண்டு பங்கு மனுஷர் சங்கரிக்கப்பட்டு மாண்டுபோவார்கள்; மூன்றாம் பங்கோ அதில் மீதியாய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சமெங்கும் சம்பவிக்கும் காரியம் என்னவென்றால், அதில் இருக்கிற இரண்டு பங்கு மனுஷர் சங்கரிக்கப்பட்டு மாண்டுபோவார்கள்; மூன்றாம் பங்கோ அதில் மீதிய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மூன்றாம் பங்கை நான் அக்கினிக்குட்படப்பண்ணி, வெள்ளியை உருக்குகிறதுபோல அவர்களை உருக்கி, பொன்னைப் புடமிடுகிறதுபோல அவர்களைப் புடமிடுவேன்; அவர்கள் என் நாமத்தைத் தொழுதுகொள்வார்கள்; நான் அவர்கள் விண்ணப்பத்தைக் கேட்பேன்; இது என்ஜனமென்று நான் சொல்லுவேன், கர்த்தர் என் தேவனென்று அவர்கள் சொல்ல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ದಿನದಲ್ಲಿ ದಾವೀದನ ಮನೆತನದ ವರಿಗೂ ಯೆರೂಸಲೇಮಿನ ನಿವಾಸಿಗ ಳಿಗೂ ಪಾಪದ ನಿಮಿತ್ತ ಮತ್ತು ಅಶುದ್ಧತ್ವದ ನಿಮಿ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ಗ್ಗೆ ತೆರೆಯ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ಸೈನ್ಯಗಳ ಕರ್ತನು--ಆ ದಿನದಲ್ಲಿ ಆಗುವದೇನಂದರೆ, ನಾನು ವಿಗ್ರಹಗಳ ಹೆಸರುಗಳನ್ನು ದೇಶದೊಳಗಿಂದ ಕಡಿದುಬಿಡುವೆನು;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ನ್ನು ಮೇಲೆ ಜ್ಞಾಪಕಕ್ಕೆ ಬರುವದಿಲ್ಲ; ಪ್ರವಾದಿಗಳನ್ನೂ ಅಶುದ್ಧ ಆತ್ಮವನ್ನೂ ದೇಶದೊಳಗಿಂದ ತೊಲಗಿ ಹೋಗುವಂತೆ ಮಾಡುವ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ುವದೇನಂದರೆ, ಯಾವನಾದರೂ ಇನ್ನು ಪ್ರವಾದಿ ಸಿದರೆ ಅವನ ಹೆತ್ತವರಾದ ತಂದೆತಾಯಿಗಳು ಅವ ನಿಗೆ--ನೀನು ಬದುಕಬಾರ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ಹೆಸರಿನಲ್ಲಿ ಸುಳ್ಳು ಹೇಳುತ್ತೀ ಎಂದು ಹೇಳುವರು; ಅವನು ಪ್ರವಾದಿಸುವಾಗ ಅವನ ಹೆತ್ತವರಾದ ತಂದೆತಾಯಿ ಗಳ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ೂಕಿಬಿಡ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 ದಿವಸದಲ್ಲಿ ಆಗುವದೇನಂದರೆ, ಪ್ರವಾದಿಗಳು ಪ್ರವಾದಿಸುವಾಗ ಅವರು ತಮ್ಮ ತಮ್ಮ ದರ್ಶನಗಳಿಗೆ ನಾಚಿಕೆಪಡುವರು; ವಂಚಿಸ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ಒರಟಾದ ವಸ್ತ್ರವನ್ನು ಹಾಕಿಕೊಳ್ಳ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ೆ ಅವರು--ನಾನು ಪ್ರವಾದಿಯಲ್ಲ, ನಾನು ಭೂಮಿಯಲ್ಲಿ ವ್ಯವಸಾಯಮಾಡುವವನು; ಒಬ್ಬನು ನನ್ನನ್ನು ಚಿಕ್ಕತನದಿಂದ ದನ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ಯುವದಕ್ಕೆ ಕಲಿಸಿದನು ಅನ್ನ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ಒಬ್ಬನು ಅವನಿಗೆ--ನಿನ್ನ ಕೈಗಳಲ್ಲಿರುವ ಈ ಗಾಯಗಳು ಏನು ಎಂದು ಹೇಳುವನು. ಆಗ ಅವನು--ನನ್ನ ಸ್ನೇಹಿತರ ಮನ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ುಂಟಾದ ಗಾಯಗಳೇ ಅನ್ನ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ಓ ಕತ್ತಿಯೇ, ನನ್ನ ಕುರುಬನಿಗೆ ವಿರೋಧವಾಗಿ, ನನ್ನ ಸಂಗಡಿಗನಾದ ಮನುಷ್ಯನಿಗೆ ವಿರೋಧವಾಗಿ, ಎಚ್ಚರವಾಗು ಎಂದು ಸೈನ್ಯ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ಅನ್ನುತ್ತಾನೆ; ಕುರುಬನನ್ನು ಹೊಡೆ, ಆಗ ಕುರಿಗಳು ಚದರಿ ಹೋಗುವವು; ಆದರೆ ಚಿಕ್ಕವುಗಳ ಮೇಲೆ ನನ್ನ ಕೈ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ಸುವೆನು ಎಂದ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ರ್ತನು--ಇದಲ್ಲದೆ ಸಮಸ್ತ ದೇಶದಲ್ಲಿ ಆಗುವದೇನಂದರೆ-- ಅದರಲ್ಲಿ ಎರಡು ಪಾಲು ಕಡಿಯಲ್ಪಟ್ಟು ಸಾಯುವದು; ಆದರೆ ಮೂರ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ಲು ಅದರಲ್ಲಿ ಬಿಡ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ಮೂರನೇ ಪಾಲನ್ನು ನಾನು ಬೆಂಕಿಯಲ್ಲಿ ಹಾಕಿ ಬೆಳ್ಳಿಯನ್ನು ಶುದ್ಧಮಾಡುವಂತೆ ಶುದ್ಧಮಾಡುವೆನು; ಬಂಗಾರವು ಶೋಧಿಸಲ್ಪ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ಅವರನ್ನು ಶೋಧಿಸುವೆನು; ಅವರು ನನ್ನ ಹೆಸರನ್ನು ಕರೆಯುವರು; ನಾನು ಅವರಿಗೆ ಉತ್ತರ ಕೊಡುವೆನು; ನಾನು--ಇದ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ವೆಂದು ಹೇಳುವೆನು; ಕರ್ತನು ನನ್ನ ದೇವರೆಂದು ಅವರು ಹೇಳುವರು ಎಂದ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ಕರ್ಯನ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2026-10-21T03:00:49Z</dcterms:created>
  <dcterms:modified xsi:type="dcterms:W3CDTF">2026-10-21T03:00:49Z</dcterms:modified>
  <dc:title>ಜೆಕರ್ಯನು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