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த்து, அவருடைய நாமத்தைப் பிரஸ்தாபமாக்குங்கள், அவருடைய செய்கைகளை ஜனங்களுக்குள்ளே பிரசித்தப்படுத்த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ைப் பாடி அவரைக் கீர்த்தனம்பண்ணுங்கள், அவருடைய அதிசயங்களையெல்லாம் தியானித்துப் பேச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பரிசுத்த நாமத்தைக் குறித்து மேன்மைபாராட்டுங்கள்; கர்த்தரைத் தேடுகிறவர்களின் இருதயம் மகிழ்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ையும் அவர் வல்லமையையும் நாடுங்கள்; அவர் சமுகத்தை நித்தமும் தே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சனாகிய ஆபிரகாமின் சந்ததியே! அவரால் தெரிந்துகொள்ளப்பட்டவர்களாகிய யாக்கோபின் புத்திரரே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ெய்த அதிசயங்களையும் அவருடைய அற்புதங்களையும், அவர் வாக்கின் நியாயத்தீர்ப்புகளையும் நினைவுகூ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ே நம்முடைய தேவனாகிய கர்த்தர், அவருடைய நியாயத்தீர்ப்புகள் பூமியெங்கும் விள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ிரந்தலைமுறைக்கென்று அவர் கட்டளையிட்ட வாக்கையும், ஆபிரகாமோடே அவர் பண்ணின உடன்படிக்கைய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ஈசாக்குக்கு இட்ட ஆணையையும் என்றென்றைக்கும் நினைத்த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யாக்கோபுக்குப் பிரமாணமாகவும், இஸ்ரவேலுக்கு நித்திய உடன்படிக்கையாகவும் உறுதிப்படுத்த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சுதந்தரபாகமான கானான் தேசத்தை உனக்குத் தருவ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் அவர்கள் கொஞ்சத் தொகைக்குட்பட்ட சொற்ப ஜனங்களும் பரதேசிகளும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ஒரு ஜனத்தைவிட்டு மறு ஜனத்தண்டைக்கும், ஒரு ராஜ்யத்தைவிட்டு மறு தேசத்தாரண்டைக்கும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ஒடுக்கும்படி ஒருவருக்கும் இடங்கொடாமல், அவர்கள்நிமித்தம் ராஜாக்களைக் கடிந்து கொண்டு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பிஷேகம்பண்ணினவர்களை நீங்கள் தொடாமலும், என்னுடைய ராஜாக்களுக்குத் தீங்கு செய்யாமலும் இர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ேசத்திலே பஞ்சத்தை வருவித்து, ஆகாரமென்னும் ஆதரவு கோலை முற்றிலும் முற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 முன்னாலே ஒரு புருஷனை அனுப்பினார்; யோசேப்பு சிறையாக விற்கப்ப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கால்களை விலங்குபோட்டு ஒடுக்கினார்கள், அவன் பிராணன் இரும்பில் அடைபட்ட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சொன்ன வார்த்தை நிறைவேறுமளவும் அவருடைய வசனம் அவனைப் புடமி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 ஆள் அனுப்பி, அவனைக் கட்டவிழ்க்கச்சொன்னான்; ஜனங்களின் அதிபதி அவனை விடுதலைபண்ண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பிரபுக்களை அவன் மனதின்படி கட்டவும், தன் மூப்பர்களை ஞானிகளாக்க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த் தன் வீட்டுக்கு ஆண்டவனும், தன் ஆஸ்திக்கெல்லாம் அதிபதியுமாக்க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ஸ்ரவேல் எகிப்திற்கு வந்தான்; யாக்கோபு காமின் தேசத்திலே பரதேசிய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தம்முடைய ஜனங்களை மிகவும் பலுகப்பண்ணி, அவர்களுடைய சத்துருக்களைப்பார்க்கிலும் அவர்களைப் பலவான்களாக்க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ம்முடைய ஜனங்களைப் பகைக்கவும், தம்முடைய ஊழியக்காரரை வஞ்சனையாய் நடத்தவும், அவர்களுடைய இருதயத்தை மாற்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ம்முடைய தாசனாகிய மோசேயையும் தாம் தெரிந்துகொண்ட ஆரோனையும் அனுப்ப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அவர்களுக்குள் அவருடைய அடையாளங்களையும், காமின் தேசத்திலே அற்புதங்களையும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ருளை அனுப்பி அந்தகாரத்தை உண்டாக்கினார்; அவருடைய வார்த்தைகளை எதிர்ப்பார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தண்ணீர்களை இரத்தமாக மாற்றி, அவர்களுடைய மச்சங்களைச் சாகப்பண்ண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ுடைய தேசம் தவளைகளைத் திரளாய்ப் பிறப்பித்தது; அவர்களுடைய ராஜாக்களின் அறைவீடுகளிலும் அவைகள் வ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கட்டளையிட, அவர்களுடைய எல்லைகளில் எங்கும் வண்டுகளும் பேன்களும் வ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மழைகளைக் கல்மழையாக்கி, அவர்களுடைய தேசத்திலே ஜுவாலிக்கிற அக்கினியை வரப்பண்ணின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ுடைய திராட்சச் செடிகளையும் அத்திமரங்களையும் அழித்து, அவர்களுடைய எல்லைகளிலுள்ள மரங்களையும் முறி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ட்டளையிட, எண்ணிமுடியாத வெட்டுக்கிளிகளும் பச்சைப்புழுக்களும் வ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ுடைய தேசத்திலுள்ள சகல பூண்டுகளையும் அரித்து, அவர்களுடைய நிலத்தின் கனியைத் தின்றுபோ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தேசத்திலே தலைச்சன்கள் அனைத்தையும், அவர்களுடைய பெலனில் முதற்பெலனான யாவரையும் சங்கரி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வர்களை வெள்ளியோடும் பொன்னோடும் புறப்படப்பண்ணினார்; அவர்கள் கோத்திரங்களில் பலவீனப்பட்டவன் ஒருவனும் இருந்த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கிப்தியர் அவர்களுக்குப் பயந்ததினால் அவர்கள் புறப்பட்டபோது மகிழ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மேகத்தை மறைவுக்காக விரித்து, இரவை வெளிச்சமாக்குகிறதற்காக அக்கினியையும் தந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ேட்டார்கள், அவர் காடைகளை வரப்பண்ணினார்; வான அப்பத்தினாலும் அவர்களைத் திருப்தியாக்க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ன்மலையைத் திறந்தார், தண்ணீர்கள் புறப்பட்டு வறண்ட வெளிகளில் ஆறாய் ஓடிற்ற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 தம்முடைய பரிசுத்த வாக்குத்தத்தத்தையும், தம்முடைய தாசனாகிய ஆபிரகாமையும் நினை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ம்முடைய ஜனத்தைக் களிப்போடும் தாம் தெரிந்துகொண்டவர்களைக் கெம்பீர சத்தத்தோடும் புறப்படப்பண்ண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மது கட்டளைகளைக் காத்து நடக்கும்படிக்கும், தமது நியாயப்பிரமாணங்களைக் கைக்கொள்ளும்படிக்க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ுக்குப் புறஜாதிகளுடைய தேசங்களைக் கொடுத்தார்; அந்நிய ஜனங்களுடைய பிரயாசத்தின்பலனைச் சுதந்தரித்துக்கொண்டார்கள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కు కృతజ్ఞతాస్తుతులు చెల్లించుడి ఆయన నామమును ప్రకటన చేయుడి జనములలో ఆయన 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నుగూర్చి పాడుడి ఆయనను కీర్తించుడి ఆయన ఆశ్చర్య కార్యములన్నిటినిగూర్చి సంభాషణ చేయ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పరిశుద్ధ నామమునుబట్టి అతిశయించుడి. యెహోవాను వెదకువారు హృదయమందు సంతో షించు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ను వెదకుడి ఆయన బలమును వెదకుడి ఆయన సన్నిధిని నిత్యము వెదక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దాసుడైన అబ్రాహాము వంశస్థులారా ఆయన యేర్పరచుకొనిన యాకోబు సంతతివారలారా ఆయన చేసిన ఆశ్చ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ు జ్ఞాపకము చేసి 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చేసిన సూచక క్రియలను ఆయననోటి తీర్పు లను జ్ఞాపకముచేసికొ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మన దేవుడైన యెహోవా ఆయన తీర్పులు భూమియందంతట జర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ాను సెలవిచ్చిన మాటను వెయ్యి తరములవరకు అబ్రాహాముతో తాను చేసిన నింబధ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స్సాకుతో తాను చేసిన ప్రమాణమును నిత్యము ఆయన జ్ఞాపకము చేసి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రి సంఖ్య కొద్దిగా నుండగను ఆ కొద్ది మంది ఆ దేశమందు పరదేశులై యుండగ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ొలవబడిన స్వాస్థ్యముగా కనానుదేశమును మీకిచ్చెదనని ఆయన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మాట యాకోబునకు కట్టడగాను ఇశ్రాయేలునకు నిత్య నిబంధనగాను స్థిరపర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జనమునుండి జనమునకును ఒక రాజ్యమునుండి మరియొక రాజ్యమునకు తిరుగు లాడ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భిషేకించినవారిని ముట్టకూడదనియు నా ప్రవక్తలకు కీడుచేయకూడదనియు ఆయన ఆజ్ఞ ఇ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ఎవరినైనను వారికి హింసచేయనియ్య లేదు ఆయన వారికొరకు రాజులను గద్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శముమీదికి ఆయన కరవు రప్పించెను జీవనాధారమైన ధాన్యమంతయు కొట్ట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కంటె ముందుగా ఆయన యొకని పంపెను. యోసేపు దాసుడుగా అమ్మ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ు సంకెళ్లచేత అతని కాళ్లు నొప్పించిరి ఇనుము అతని ప్రాణమును బాధ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డు చెప్పిన సంగతి నెరవేరువరకు యెహోవా వాక్కు అతని పరిశోధ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రాజు వర్తమానము పంపి అతని విడిపించెను. ప్రజల నేలినవాడు అతని విడుదల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ష్టప్రకారము అతడు తన అధిపతుల నేలుటకును తన పెద్దలకు బుద్ధి చెప్ప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యింటికి యజమానునిగాను తన యావదాస్తిమీద అధికారిగాను అతని నియ 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శ్రాయేలు ఐగుప్తులోనికి వచ్చెను యాకోబు హాముదేశమందు పరదేశి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తన ప్రజలకు బహు సంతానవృద్ధి కలుగ జేసెను వారి విరోధులకంటె వారికి అధికబలము దయ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న ప్రజలను పగజేయునట్లును తన సేవకులయెడల కుయుక్తిగా నడచునట్లును ఆయన వారి హృదయములను త్రి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యన తన సేవకుడైన మోషేను తాను ఏర్పరచుకొనిన అహరోనున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ఐగుప్తీయుల మధ్యను ఆయన సూచక క్రియలను హాముదేశములో మహత్కార్యములను జరిగ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యన అంధకారము పంపి చీకటి కమ్మజేసెను వారు ఆయన మాటను ఎదిర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యన వారి జలములను రక్తముగా మార్చెను వారి చేపలను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వారి దేశములో కప్పలు నిండెను అవి వారి రాజుల గదులలోన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ఆయన ఆజ్ఞ ఇయ్యగా జోరీగలు పుట్టెను వారి ప్రాంతములన్నిటిలోనికి దోమల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యన వారిమీద వడగండ్ల వాన కురిపించెను. వారి దేశములో అగ్నిజ్వాలలు పు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రి ద్రాక్షతీగెలను వారి అంజూరపు చెట్లను పడ గొట్టెను వారి ప్రాంతములయందలి వృక్ష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ుగక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 ఆజ్ఞ ఇయ్యగా పెద్ద మిడతలును లెక్కలేని చీడపురుగులును వచ్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వి వారిదేశపు కూరచెట్లన్నిటిని వారి భూమి పంటలను తిన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ి దేశమందలి సమస్త జ్యేష్ఠులను వారి ప్రథమసంతానమును ఆయన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క్కడనుండి తన జనులను వెండి బంగారములతో ఆయన రప్పించెను వారి గోత్రములలో నిస్సత్తువచేత తొట్రిల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ొక్క డైనన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రివలన ఐగుప్తీయులకు భయము పుట్టెను వారు బయలు వెళ్లినప్పుడు ఐగుప్తీయులు సంతోష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ికి చాటుగా నుండుటకై ఆయన మేఘమును కల్పించెను రాత్రి వెలుగిచ్చుటకై అగ్నిని కలుగ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వారు మనవి చేయగా ఆయన పూరేళ్లను రప్పించెను. ఆకాశములోనుండి ఆహారమునిచ్చి వారిని తృప్తి 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బండను చీల్చగా నీళ్లు ఉబికి వచ్చెను ఎడారులలో అవి యేరులై పా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ఏలయనగా ఆయన తన పరిశుద్ధ వాగ్దానమును తనసేవకుడైన అబ్రాహామును జ్ఞాపకము 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ఆయన తన ప్రజలను సంతోషముతోను తాను ఏర్పరచుకొనినవారిని ఉత్సాహధ్వనితోను వెలు పలిక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వారు తన కట్టడలను గైకొన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తన ధర్మశాస్త్రవిధులను ఆచరించునట్లును అన్యజనుల భూములను ఆయన వారికప్పగించెను జనముల కష్టార్జి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స్వాధీనపరచుకొనిరి.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2026-10-20T07:34:38Z</dcterms:created>
  <dcterms:modified xsi:type="dcterms:W3CDTF">2026-10-20T07:34:38Z</dcterms:modified>
  <dc:title>కీర్తనలు : 105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