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ിംഹാസനത്തിന്റെ ചുറ്റിലും ഇരുപത്തുനാലു സിംഹാസനം; വെള്ളയുടുപ്പു ധരിച്ചുംകൊണ്ടു സിംഹാസന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 ഇരുപത്തുനാലു മൂപ്പന്മാർ; അവരുടെ തലയിൽ പൊൻകിരീട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ിംഹാസനത്തിൽനിന്നു മിന്നലും നാദവും ഇടിമുഴക്കവും പുറപ്പെടുന്നു; ദൈവത്തിന്റെ ഏഴു ആത്മാക്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ുദീപങ്ങൾ സിംഹാസനത്തിന്റെ മുമ്പിൽ ജ്വലിച്ചുകൊണ്ട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ിംഹാസനത്തിന്റെ മുമ്പിൽ പളുങ്കിന്നൊത്ത കണ്ണാടിക്കടൽ; സിംഹാസനത്തിന്റെ നടുവിലും സിംഹാസ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ിലും നാലു ജീവികൾ; അവെക്കു മുമ്പുറവും പിമ്പുറവും കണ്ണു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ന്നാം ജീവി സിംഹത്തിന്നു സദൃശം; രണ്ടാം ജീവി കാളെക്കു സദൃശം മൂന്നാംജീവി മനുഷ്യന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മുള്ളതും; നാലാം ജീവി പറക്കുന്ന കഴുകിന്നു സദൃശ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ാലു ജീവികളും ഒരോന്നിന്നു ആറാറു ചിറകുള്ളതായി ചുറ്റിലും അകത്തും കണ്ണു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വനും ഇരുന്നവനും വരുന്നവനുമായി സർവ്വശക്തിയുള്ള കർത്താവായ ദൈവം പരിശുദ്ധൻ, പരിശുദ്ധ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ൻ എന്നു അവർ രാപ്പകൽ വിശ്രമം കൂടാതെ പറഞ്ഞു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െന്നേക്കും ജീവിച്ചിരിക്കുന്നവനായി സിംഹാസനത്തിൽ ഇരിക്കുന്നവന്നു ആ ജീവികൾ മഹത്വവും ബഹുമ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ോത്രവും കൊടുക്കുമ്പോഴ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സ്വർഗ്ഗത്തിൽ ഒരു വാതിൽ തുറന്നിരിക്കുന്നതു ഞാൻ കണ്ടു; കാഹളനാദംപോലെ എന്നോടു സംസാ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 ആദ്യത്തെ ശബ്ദം എന്നോടു: ഇവിടെ കയറിവരിക; മേലാൽ സംഭവിപ്പാനുള്ളതു ഞാൻ നിനക്കു കാണിച്ചുതരാ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രുപത്തുനാലു മൂപ്പന്മാരും സിംഹാസനത്തിൽ ഇരിക്കുന്നവന്റെ മുമ്പിൽ വീണു, എന്നെ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ന്നവനെ നമസ്കര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ഉടനെ ഞാൻ ആത്മവിവശനായി സ്വർഗ്ഗത്തിൽ ഒരു സിംഹാസനം വെച്ചിരിക്കുന്നതും സിംഹാസനത്തിൽ ഒരു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ർത്താവേ, നീ സർവ്വവും സൃഷ്ടിച്ചവനും എല്ലാം നിന്റെ ഇഷ്ടംഹേതുവാൽ ഉണ്ടായതും സൃഷ്ടിക്കപ്പെട്ട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യാൽ മഹത്വവും ബഹുമാനവും ശക്തിയും കൈക്കൊൾവാൻ യോഗ്യൻ എന്നു പറഞ്ഞുംകൊണ്ടു തങ്ങളുടെ കിരീട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ൻ മുമ്പിൽ ഇ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രിക്കുന്നവൻ കാഴ്ചെക്കു സൂര്യകാന്തത്തോടും പത്മരാഗത്തോടും സദൃശൻ; സിംഹാസനത്തിന്റെ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ഴ്ചെക്കു മരതകത്തോടു സദൃശമായോരു പച്ചവില്ല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2026-10-20T09:15:15Z</dcterms:created>
  <dcterms:modified xsi:type="dcterms:W3CDTF">2026-10-20T09:15:15Z</dcterms:modified>
  <dc:title>വെളിപാട്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