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ேவனுடைய வீட்டில் எங்கும் உண்மையுள்ளவனாயிருந்ததுபோல, இவரும் தம்மை ஏற்படுத்தினவருக்கு உண்மையுள்ளவர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எந்த வீடும் ஒருவனால் உண்டாக்கப்படும்; எல்லாவற்றையும் உண்டுபண்ணினவர் தே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பரிசுத்த ஆவியானவர் சொல்லுகிறபடியே இன்று அவருடைய சத்தத்தைக் கேட்பீர்களாக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 கடினப்படுத்த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 கடினப்படுத்தாத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 கிரியைகளைக் கண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 என்னுடைய கோபத்திலே ஆணையிட்ட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 செய்தார்களல்லவ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 வனாந்தரத்தில் விழுந்துபோயிற்ற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 வனாந்தரத்தில் விழுந்துபோயிற்ற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 கீழ்ப்படியாதவர்களைக் குறித்தல்லவ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அவிசுவாசத்தினாலே அவர்கள் அதில் பிரவேசிக்கக்கூடாமற்போனார்களென்று பார்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ందువలన, పరలోకసంబంధమైన పిలుపులో పాలు పొందిన పరిశుద్ధ సహోదరులారా, మనము ఒప్పుకొనిన ద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డును ప్రధానయాజకుడునైన యేసుమీద లక్ష్యము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ుని యిల్లంతటిలో మోషే నమ్మకముగా ఉండినట్టు, ఈయనకూడ తన్ను నియమించిన వానికి నమ్మక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తి యిల్లును ఎవడైన ఒకనిచేత కట్టబడును; సమస్తమును కట్టినవాడు దేవుడే. ఇంటికంటె దానిని కట్ట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ెక్కువ ఘనతపొందినట్ట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యన మోషేకంటె ఎక్కువ మహిమకు అర్హుడుగా ఎం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ుందు చెప్పబోవు సంగతులకు సాక్ష్యార్థ ముగా మోషే పరిచారకుడైయుండి దేవుని యిల్లంతటిలో నమ్మక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క్రీస్తు కుమారుడైయుండి, ఆయన యింటిమీద నమ్మకముగా ఉన్నాడు; ధైర్యమును నిరీక్షణవలని ఉత్సాహ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దమట్టుకు స్థిరముగా చేపట్టినయెడల మనమే ఆయన యిల్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పరి శుద్ధాత్మయిట్లు 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డు మీరాయన శబ్దమును వినినయెడల, అరణ్యములో శోధన దినమందు కోపము పుట్టించినప్పటివలె మీ హృద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ఠినపరచుకొన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లువది సంవత్సరములు నా కార్యములను చూచి మీ పితరులు నన్ను పరీక్షించి శో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వున నేను ఆ తరమువారివలన విసిగి వీరెల్లప్పుడును తమ హృదయాలోచనలలో తప్పిపోవుచున్నారు నా మార్గ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నుక నేను కోపముతో ప్రమాణము చేసినట్టు వారు నా విశ్రాంతిలో ప్రవేశింపరని 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హోదరులారా, జీవముగల దేవుని విడిచిపోవునట్టి విశ్వాసములేని దుష్టహృదయము మీలో ఎవనియందైనను ఒక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ేమో అని జాగ్రత్తగా చ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డు మీరాయన శబ్దమును వినినయెడల, కోపము పుట్టించి నప్పటివలె మీ హృదయములను కఠినపరచుకొనకుడన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 గను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ాపమువలన కలుగు భ్రమచేత మీలో ఎవడును కఠినపరచబడకుండునట్లునేడు అనబడు సమయముండగానే, ప్రతిది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నికొకడు బుద్ధి చెప్ప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ఏలయనగా మొదటనుండి మనకున్న దృఢ విశ్వాసము అంతముమట్టుకు గట్టిగా చేపట్టినయెడలనే క్రీస్తులో పాలివార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ిని కోపము పుట్టించినవారెవరు? మోషేచేత నడిపింపబడి ఐగుప్తులో నుండి బయలుదేరి వచ్చినవారందరే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ఎవరిమీద నలువది ఏండ్లు ఆయన కోపగించెను? పాపము చేసినవారి మీదనే గదా? వారి శవములు6 అరణ్యములో రా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న విశ్రాంతిలో ప్రవేశింపరని యెవరిని గూర్చి ప్రమాణము చేసెను? అవిధేయులైనవారినిగూర్చియే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గా అవిశ్వాసముచేతనే వారు ప్రవేశింపలేక పోయిరని గ్రహ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2026-10-20T01:29:32Z</dcterms:created>
  <dcterms:modified xsi:type="dcterms:W3CDTF">2026-10-20T01:29:32Z</dcterms:modified>
  <dc:title>హెబ్రీయులకు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