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ேல் பணியும், நேபோ குனியும், அவைகளின் விக்கிரகங்கள் காட்டுமிருகங்களுக்கும் நாட்டுமிருகங்களுக்கும் சுமையாகும்; நீங்கள் சுமந்த சுமைகள் இளைத்துப்போன மிருகங்களுக்குப் பாரமாயிரு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ேல் பணியும், நேபோ குனியும், அவைகளின் விக்கிரகங்கள் காட்டுமிருகங்களுக்கும் நாட்டுமிருகங்களுக்கும் சுமையாகும்; நீங்கள் சுமந்த சுமைகள் இளைத்துப்போன மிருகங்களுக்குப் பாரமாயி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ேல் பணியும், நேபோ குனியும், அவைகளின் விக்கிரகங்கள் காட்டுமிருகங்களுக்கும் நாட்டுமிருகங்களுக்கும் சுமையாகும்; நீங்கள் சுமந்த சுமைகள் இளைத்துப்போன மிருகங்களுக்குப் பாரமாய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ைகள் ஏகமாய்க் குனிந்துபணியும்; சுமைகளை அவைகள் தப்புவிக்கமாட்டாது; அவைகள் தாமே சிறைப்பட்டுப்போ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ைகள் ஏகமாய்க் குனிந்துபணியும்; சுமைகளை அவைகள் தப்புவிக்கமாட்டாது; அவைகள் தாமே சிறைப்பட்டுப்போ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ாக்கோபின் சந்ததியாரே இஸ்ரவேல் சந்ததியில் மீதியாகிய சகல ஜனங்களே, எனக்குச் செவிகொடுங்கள்; தாயின் வயிற்றில் தோன்றினதுமுதல் உங்களை ஏந்தி, தாயின் கர்ப்பத்தில் உற்பத்தியானதுமுதல் உங்களைத் தாங்கினேன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ாக்கோபின் சந்ததியாரே இஸ்ரவேல் சந்ததியில் மீதியாகிய சகல ஜனங்களே, எனக்குச் செவிகொடுங்கள்; தாயின் வயிற்றில் தோன்றினதுமுதல் உங்களை ஏந்தி, தாயின் கர்ப்பத்தில் உற்பத்தியானதுமுதல் உங்களைத் தாங்கினேன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் முதிர்வயதுவரைக்கும் நான் அப்படிச் செய்வேன்; நரைவயதுமட்டும் நான் உங்களைத் தாங்குவேன்; நான் அப்படிச் செய்துவந்தேன்; இனிமேலும் நான் ஏந்துவேன், நான் சுமப்பேன், தப்புவி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் முதிர்வயதுவரைக்கும் நான் அப்படிச் செய்வேன்; நரைவயதுமட்டும் நான் உங்களைத் தாங்குவேன்; நான் அப்படிச் செய்துவந்தேன்; இனிமேலும் நான் ஏந்துவேன், நான் சுமப்பேன், தப்புவி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ருக்கு என்னைச் சாயலும் சமமுமாக்கி, யாருக்கு நான் ஒப்பாகும்படிக்கு என்னை ஒப்பிடுவீர்கள்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ையிலிருக்கிற பொன்னைக்கொட்டி வெள்ளியைத் தராசில் நிறுத்து, தட்டானுடனே கூலிபொருத்திக்கொள்ளுகிறார்கள்; அவன் ஒரு தெய்வத்தை உண்டாக்குகிறான்; அதை வணங்கிப் பணிந்துகொள்ளு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ையிலிருக்கிற பொன்னைக்கொட்டி வெள்ளியைத் தராசில் நிறுத்து, தட்டானுடனே கூலிபொருத்திக்கொள்ளுகிறார்கள்; அவன் ஒரு தெய்வத்தை உண்டாக்குகிறான்; அதை வணங்கிப் பணிந்துகொள்ளு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ைத் தோளின்மேல் எடுத்து அதைச் சுமந்து, அதை அதின் ஸ்தானத்திலே வைக்கிறார்கள்; அங்கே அது நிற்கும்; தன் இடத்தைவிட்டு அசையாது; ஒருவன் அதை நோக்கிக் கூப்பிட்டால், அது மறுஉத்தரவு கொடுக்கிறதுமில்லை, அவன் இக்கட்டை நீக்கி அவனை இரட்சிக்கிறதும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ைத் தோளின்மேல் எடுத்து அதைச் சுமந்து, அதை அதின் ஸ்தானத்திலே வைக்கிறார்கள்; அங்கே அது நிற்கும்; தன் இடத்தைவிட்டு அசையாது; ஒருவன் அதை நோக்கிக் கூப்பிட்டால், அது மறுஉத்தரவு கொடுக்கிறதுமில்லை, அவன் இக்கட்டை நீக்கி அவனை இரட்சிக்கிறதும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ைத் தோளின்மேல் எடுத்து அதைச் சுமந்து, அதை அதின் ஸ்தானத்திலே வைக்கிறார்கள்; அங்கே அது நிற்கும்; தன் இடத்தைவிட்டு அசையாது; ஒருவன் அதை நோக்கிக் கூப்பிட்டால், அது மறுஉத்தரவு கொடுக்கிறதுமில்லை, அவன் இக்கட்டை நீக்கி அவனை இரட்சிக்கிறதும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ை நினைத்துப் புருஷராயிருங்கள்; பாதகரே, இதை மனதில் வைய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ந்திப் பூர்வகாலத்தில் நடந்தவைகளை நினையுங்கள்; நானே தேவன், வேறொருவரும் இல்லை; நானே தேவன் எனக்குச் சமானம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ந்திப் பூர்வகாலத்தில் நடந்தவைகளை நினையுங்கள்; நானே தேவன், வேறொருவரும் இல்லை; நானே தேவன் எனக்குச் சமானம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த்திலுள்ளவைகளை ஆதிமுதற்கொண்டும், இன்னும் செய்யப்படாதவைகளைப் பூர்வகாலமுதற்கொண்டும் அறிவிக்கிறேன்; என் ஆலோசனை நிலைநிற்கும், எனக்குச் சித்தமானவைகளையெல்லாம் செய்வேன் என்று சொல்ல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த்திலுள்ளவைகளை ஆதிமுதற்கொண்டும், இன்னும் செய்யப்படாதவைகளைப் பூர்வகாலமுதற்கொண்டும் அறிவிக்கிறேன்; என் ஆலோசனை நிலைநிற்கும், எனக்குச் சித்தமானவைகளையெல்லாம் செய்வேன் என்று சொல்ல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ராய்ஞ்சுகிற ஒரு பட்சியைக் கிழக்கிலிருந்தும், என் ஆலோசனையை நிறைவேற்றும் மனுஷனை தூரதேசத்திலிருந்தும் வரவழைக்கிறவராயிருக்கிறேன்; அதைச் சொன்னேன், அதை நிறைவேற்றுவேன்; அதைத் திட்டம்பண்ணினேன். அதைச் செய்து முடிப்ப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ராய்ஞ்சுகிற ஒரு பட்சியைக் கிழக்கிலிருந்தும், என் ஆலோசனையை நிறைவேற்றும் மனுஷனை தூரதேசத்திலிருந்தும் வரவழைக்கிறவராயிருக்கிறேன்; அதைச் சொன்னேன், அதை நிறைவேற்றுவேன்; அதைத் திட்டம்பண்ணினேன். அதைச் செய்து முடிப்ப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ராய்ஞ்சுகிற ஒரு பட்சியைக் கிழக்கிலிருந்தும், என் ஆலோசனையை நிறைவேற்றும் மனுஷனை தூரதேசத்திலிருந்தும் வரவழைக்கிறவராயிருக்கிறேன்; அதைச் சொன்னேன், அதை நிறைவேற்றுவேன்; அதைத் திட்டம்பண்ணினேன். அதைச் செய்து முடிப்ப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ரட்டு இருதயமுள்ளவர்களே, நீதிக்குத் தூரமானவர்களே, எனக்குச்செவிகொட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நீதியைச் சமீபிக்கப்பண்ணுகிறேன், அது தூரமாயிருப்பதில்லை; என் இரட்சிப்புத் தாமதிப்பதுமில்லை; நான் சீயோனில் இரட்சிப்பையும், இஸ்ரவேலுக்கு என் மகிமையையும் கட்டளையிட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நீதியைச் சமீபிக்கப்பண்ணுகிறேன், அது தூரமாயிருப்பதில்லை; என் இரட்சிப்புத் தாமதிப்பதுமில்லை; நான் சீயோனில் இரட்சிப்பையும், இஸ்ரவேலுக்கு என் மகிமையையும் கட்டளையிட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ബേൽ വണങ്ങുന്നു; നെബോ കുനിയുന്നു; അവരുടെ വിഗ്രഹങ്ങളെ മൃഗങ്ങളുടെ പുറത്തും കന്നുകാലികളുടെ പുറത്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യറ്റിയിരിക്കുന്നു; നിങ്ങൾ എടുത്തുകൊണ്ടു നടക്കുന്നവ ഒരു ചുമടും തളർന്ന മൃഗങ്ങൾക്കു ഭാര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ത്തീർന്ന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 കുനിയുന്നു; ഒരുപോലെ വണങ്ങുന്നു; ഭാരം ഒഴിപ്പാൻ കഴിയാതെ അവ തന്നേ പ്രവാസത്ത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ഗർഭംമുതൽ വഹിക്കപ്പെട്ടവരും ഉദരംമുതൽ ചുമക്കപ്പെട്ടവരുമായി യാക്കോബ്ഗൃഹവും യിസ്രായേൽഗൃഹ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േഷിച്ചിരിക്കുന്ന എല്ലാവരുമായുള്ളോരേ, എന്റെ വാക്കു കേൾ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ിങ്ങളുടെ വാർദ്ധക്യംവരെ ഞാൻ അനന്യൻ തന്നേ; നിങ്ങൾ നരെക്കുവോളം ഞാൻ നിങ്ങളെ ചുമക്കും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ിരിക്കുന്നു; ഞാൻ വഹിക്കയും ഞാൻ ചുമന്നു വിടുവ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ിങ്ങൾ എന്നെ ആരോടു ഉപമിച്ചു സദൃശമാക്കും? തമ്മിൽ ഒത്തുവരത്തക്കവണ്ണം എന്നെ ആരോടു തുല്യമാക്ക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ർ സഞ്ചിയിൽനിന്നു പൊന്നു കുടഞ്ഞിടുന്നു; തുലാസ്സിൽ വെള്ളി തൂക്കുന്നു; തട്ടാനെ കൂല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ക്കുന്നു; അവൻ അതുകൊണ്ടു ഒരു ദേവനെ ഉണ്ടാക്കുന്നു; അവർ സാഷ്ടാംഗം വീണു നമസ്ക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ർ അതിനെ തോളിൽ എടുത്തുകൊണ്ടു പോയി അതിന്റെ സ്ഥലത്തു നിർത്തുന്നു; അതു തന്റെ സ്ഥലത്തു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റാതെ നില്ക്കുന്നു; അതിനോടു നിലവിളിച്ചാൽ അതു ഉത്തരം പറയുന്നില്ല; കഷ്ടത്ത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ക്ഷിക്കുന്ന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ഇതു ഓർത്തു സ്ഥിരത കാണിപ്പിൻ; ദ്രോഹികളെ, ഇതു മനസ്സിലാക്ക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പണ്ടുള്ള പൂർവ്വകാര്യങ്ങളെ ഓർത്തുകൊൾവിൻ; ഞാനല്ലാതെ വേറൊരു ദൈവമില്ല; ഞാൻ തന്നേ ദൈവം, എന്നെപ്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ത്തന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ആരംഭത്തിങ്കൽ തന്നേ അവസാനവും പൂർവ്വകാലത്തു തന്നേ മേലാൽ സംഭവിപ്പാനുള്ളതും ഞാൻ പ്രസ്താവ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ആലോചന നിവൃത്തിയാകും; ഞാൻ എന്റെ താല്പര്യമൊക്കെയും അനുഷ്ടിക്കും എന്നു ഞാൻ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ഞാൻ കിഴക്കുനിന്നു ഒരു റാഞ്ചൻ പക്ഷിയെ, ദൂരദേശത്തുനിന്നു എന്റെ ആലോചനയെ അനുഷ്ടിക്കുന്ന പുരുഷ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 വിളിക്കുന്നു; ഞാൻ പ്രസ്താവിച്ചിരിക്കുന്നു; ഞാൻ നിവർത്തിക്കും; ഞാൻ നിരൂപിച്ചിരിക്കുന്നു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ഷ്ഠ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ീതിയോടു അകന്നിരിക്കുന്ന കഠിനഹൃദയന്മാരേ, എന്റെ വാക്കു കേൾ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ഞാൻ എന്റെ നീതിയെ അടുത്തു വരുത്തിയിരിക്കുന്നു; അതു ദൂരമായിരിക്കുന്നില്ല; എന്റെ രക്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മസിക്കയുമില്ല; ഞാൻ സീയോനിൽ രക്ഷയും യിസ്രായേലിന്നു എന്റെ മഹത്വവും നല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2026-10-21T01:59:05Z</dcterms:created>
  <dcterms:modified xsi:type="dcterms:W3CDTF">2026-10-21T01:59:05Z</dcterms:modified>
  <dc:title>യെശയ്യാവ് : 46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