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presProps" Target="presProps.xml"/>
  <Relationship Id="rId105" Type="http://schemas.openxmlformats.org/officeDocument/2006/relationships/viewProps" Target="viewProps.xml"/>
  <Relationship Id="rId10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மேய்ச்சலின் ஆடுகளைக் கெடுத்துச் சிதறடிக்கிற மேய்ப்பர்களுக்கு ஐயோ! என்று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மேய்ச்சலின் ஆடுகளைக் கெடுத்துச் சிதறடிக்கிற மேய்ப்பர்களுக்கு ஐயோ! என்று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தமது ஜனத்தை மேய்க்கிற மேய்ப்பர்களுக்கு விரோதமாகச் சொல்லுகிறது என்னவென்றால், நீங்கள் என் ஆடுகளைப் பராமரியாமல், அவைகளைச் சிதறடித்து அவைகளைத் துரத்திவிட்டார்கள்; இதோ, நான் உங்கள்பேரில் உங்கள் செய்கைகளின் பொல்லாப்புக்கேற்ற தண்டனையை உங்கள்மேல் வருவிப்பேன் எ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தமது ஜனத்தை மேய்க்கிற மேய்ப்பர்களுக்கு விரோதமாகச் சொல்லுகிறது என்னவென்றால், நீங்கள் என் ஆடுகளைப் பராமரியாமல், அவைகளைச் சிதறடித்து அவைகளைத் துரத்திவிட்டார்கள்; இதோ, நான் உங்கள்பேரில் உங்கள் செய்கைகளின் பொல்லாப்புக்கேற்ற தண்டனையை உங்கள்மேல் வருவிப்பேன் என்று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தமது ஜனத்தை மேய்க்கிற மேய்ப்பர்களுக்கு விரோதமாகச் சொல்லுகிறது என்னவென்றால், நீங்கள் என் ஆடுகளைப் பராமரியாமல், அவைகளைச் சிதறடித்து அவைகளைத் துரத்திவிட்டார்கள்; இதோ, நான் உங்கள்பேரில் உங்கள் செய்கைகளின் பொல்லாப்புக்கேற்ற தண்டனையை உங்கள்மேல் வருவிப்பேன் எ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என் ஆடுகளில் மீதியாயிருப்பவைகளைத் துரத்தியிருந்த எல்லா தேசங்களிலுமிருந்து சேர்த்து அவைகளைத் திரும்ப அவைகளின் தொழுவங்களுக்குக் கொண்டுவருவேன்; அப்பொழுது அவைகள் பலுகிப்பெரு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என் ஆடுகளில் மீதியாயிருப்பவைகளைத் துரத்தியிருந்த எல்லா தேசங்களிலுமிருந்து சேர்த்து அவைகளைத் திரும்ப அவைகளின் தொழுவங்களுக்குக் கொண்டுவருவேன்; அப்பொழுது அவைகள் பலுகிப்பெரு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என் ஆடுகளில் மீதியாயிருப்பவைகளைத் துரத்தியிருந்த எல்லா தேசங்களிலுமிருந்து சேர்த்து அவைகளைத் திரும்ப அவைகளின் தொழுவங்களுக்குக் கொண்டுவருவேன்; அப்பொழுது அவைகள் பலுகிப்பெரு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ைகளை மேய்க்கத்தக்கவர்களையும் அவைகள்மேல் ஏற்படுத்துவேன்; இனி அவைகள் பயப்படுவதுமில்லை, கலங்குவதுமில்லை, காணாமற்போவதுமில்லையென்று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ைகளை மேய்க்கத்தக்கவர்களையும் அவைகள்மேல் ஏற்படுத்துவேன்; இனி அவைகள் பயப்படுவதுமில்லை, கலங்குவதுமில்லை, காணாமற்போவதுமில்லையென்று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ாட்கள் வருமென்று கர்த்தர் சொல்லுகிறார், அப்பொழுது தாவீதுக்கு ஒரு நீதியுள்ள கிளையை எழும்பப்பண்ணுவேன்; அவர் ராஜாவாயிருந்து ஞானமாய் ராஜரிகம்பண்ணி, பூமியிலே நியாயத்தையும் நீதியையும் நடப்பிப்ப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ாட்கள் வருமென்று கர்த்தர் சொல்லுகிறார், அப்பொழுது தாவீதுக்கு ஒரு நீதியுள்ள கிளையை எழும்பப்பண்ணுவேன்; அவர் ராஜாவாயிருந்து ஞானமாய் ராஜரிகம்பண்ணி, பூமியிலே நியாயத்தையும் நீதியையும் நடப்பிப்ப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ாட்கள் வருமென்று கர்த்தர் சொல்லுகிறார், அப்பொழுது தாவீதுக்கு ஒரு நீதியுள்ள கிளையை எழும்பப்பண்ணுவேன்; அவர் ராஜாவாயிருந்து ஞானமாய் ராஜரிகம்பண்ணி, பூமியிலே நியாயத்தையும் நீதியையும் நடப்பிப்ப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நாட்களில் யூதா இரட்சிக்கப்படும், இஸ்ரவேல் சுகமாய் வாசம்பண்ணும்; அவருக்கு இடும் நாமம் நமது நீதியாயிருக்கிற கர்த்தர் என்பத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நாட்களில் யூதா இரட்சிக்கப்படும், இஸ்ரவேல் சுகமாய் வாசம்பண்ணும்; அவருக்கு இடும் நாமம் நமது நீதியாயிருக்கிற கர்த்தர் என்பத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, இதோ, நாட்கள் வரும், அப்பொழுது இஸ்ரவேல் புத்திரரை எகிப்துதேசத்திலிருந்து அழைத்துக்கொண்டுவந்த கர்த்தருடைய ஜீவனைக்கொண்டு சத்தியம்பண்ணாம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, இதோ, நாட்கள் வரும், அப்பொழுது இஸ்ரவேல் புத்திரரை எகிப்துதேசத்திலிருந்து அழைத்துக்கொண்டுவந்த கர்த்தருடைய ஜீவனைக்கொண்டு சத்தியம்பண்ணாம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, இதோ, நாட்கள் வரும், அப்பொழுது இஸ்ரவேல் புத்திரரை எகிப்துதேசத்திலிருந்து அழைத்துக்கொண்டுவந்த கர்த்தருடைய ஜீவனைக்கொண்டு சத்தியம்பண்ணாமல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் வீட்டின் சந்ததியாரைத் தங்கள் சுயதேசத்தில் குடியிருக்கும்படிக்கு வடதேசத்திலும், நான் அவர்களைத் துரத்தியிருந்த எல்லா தேசங்களிலுமிருந்து அழைத்து வழிநடத்திக்கொண்டுவந்த கர்த்தருடைய ஜீவனைக்கொண்டு சத்தியம்பண்ணுவார்களெ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் வீட்டின் சந்ததியாரைத் தங்கள் சுயதேசத்தில் குடியிருக்கும்படிக்கு வடதேசத்திலும், நான் அவர்களைத் துரத்தியிருந்த எல்லா தேசங்களிலுமிருந்து அழைத்து வழிநடத்திக்கொண்டுவந்த கர்த்தருடைய ஜீவனைக்கொண்டு சத்தியம்பண்ணுவார்களென்று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் வீட்டின் சந்ததியாரைத் தங்கள் சுயதேசத்தில் குடியிருக்கும்படிக்கு வடதேசத்திலும், நான் அவர்களைத் துரத்தியிருந்த எல்லா தேசங்களிலுமிருந்து அழைத்து வழிநடத்திக்கொண்டுவந்த கர்த்தருடைய ஜீவனைக்கொண்டு சத்தியம்பண்ணுவார்களென்று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ர்க்கதரிசிகளினிமித்தம் என் இருதயம் என் உள்ளத்திலே நொறுங்கியிருக்கிறது; என் எலும்புகளெல்லாம் அதிருகிறது; கர்த்தர் நிமித்தமும், அவருடைய பரிசுத்த வார்த்தைகளினிமித்தமும் நான் வெறித்திருக்கிற மனுஷனைப்போலவும் மதுபானம் மேற்கொண்டவனைப்போலவும் இருக்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ர்க்கதரிசிகளினிமித்தம் என் இருதயம் என் உள்ளத்திலே நொறுங்கியிருக்கிறது; என் எலும்புகளெல்லாம் அதிருகிறது; கர்த்தர் நிமித்தமும், அவருடைய பரிசுத்த வார்த்தைகளினிமித்தமும் நான் வெறித்திருக்கிற மனுஷனைப்போலவும் மதுபானம் மேற்கொண்டவனைப்போலவும் இருக்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சம் விபசாரக்காரரால் நிறைந்திருக்கிறது, தேசம் சாபத்தினால் துக்கிக்கிறது, வனாந்தரத்தின் மேய்ச்சல்கள் வாடிப்போகிறது, அவர்கள் ஓட்டம் பொல்லாதது; அவர்கள் பெலன் அநியாயமாயி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சம் விபசாரக்காரரால் நிறைந்திருக்கிறது, தேசம் சாபத்தினால் துக்கிக்கிறது, வனாந்தரத்தின் மேய்ச்சல்கள் வாடிப்போகிறது, அவர்கள் ஓட்டம் பொல்லாதது; அவர்கள் பெலன் அநியாயமாயி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சம் விபசாரக்காரரால் நிறைந்திருக்கிறது, தேசம் சாபத்தினால் துக்கிக்கிறது, வனாந்தரத்தின் மேய்ச்சல்கள் வாடிப்போகிறது, அவர்கள் ஓட்டம் பொல்லாதது; அவர்கள் பெலன் அநியாயமாய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சம் விபசாரக்காரரால் நிறைந்திருக்கிறது, தேசம் சாபத்தினால் துக்கிக்கிறது, வனாந்தரத்தின் மேய்ச்சல்கள் வாடிப்போகிறது, அவர்கள் ஓட்டம் பொல்லாதது; அவர்கள் பெலன் அநியாயமாய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ீர்க்கதரிசியும் ஆசாரியனும் மாயக்காரராயிருக்கிறார்கள், என் ஆலயத்திலும் அவர்களுடைய பொல்லாப்பைக் கண்டேன் என்று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ீர்க்கதரிசியும் ஆசாரியனும் மாயக்காரராயிருக்கிறார்கள், என் ஆலயத்திலும் அவர்களுடைய பொல்லாப்பைக் கண்டேன் எ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, அவர்கள் வழி அவர்களுக்கு இருட்டிலே சறுக்கலான வழியாயிருக்கும், துரத்துண்டு அதிலே விழுவார்கள்; அவர்கள் விசாரிக்கப்படும் வருஷத்திலே அவர்கள்மேல் பொல்லாப்பை வரப்பண்ணுவேனெ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, அவர்கள் வழி அவர்களுக்கு இருட்டிலே சறுக்கலான வழியாயிருக்கும், துரத்துண்டு அதிலே விழுவார்கள்; அவர்கள் விசாரிக்கப்படும் வருஷத்திலே அவர்கள்மேல் பொல்லாப்பை வரப்பண்ணுவேனென்று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, அவர்கள் வழி அவர்களுக்கு இருட்டிலே சறுக்கலான வழியாயிருக்கும், துரத்துண்டு அதிலே விழுவார்கள்; அவர்கள் விசாரிக்கப்படும் வருஷத்திலே அவர்கள்மேல் பொல்லாப்பை வரப்பண்ணுவேனென்று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மாரியாவின் தீர்க்கதரிசிகளிலோ மதிகேட்டைக் கண்டேன்; பாகாலைக்கொண்டு தீர்க்கதரிசனஞ்சொல்லி, இஸ்ரவேல் என்னும் என் ஜனத்தை மோசம்போக்கி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மாரியாவின் தீர்க்கதரிசிகளிலோ மதிகேட்டைக் கண்டேன்; பாகாலைக்கொண்டு தீர்க்கதரிசனஞ்சொல்லி, இஸ்ரவேல் என்னும் என் ஜனத்தை மோசம்போக்கி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ின் தீர்க்கதரிசிகளிலும் திடுக்கிடத்தக்க காரியத்தைக் காண்கிறேன்; விபசாரம்பண்ணி, வஞ்சகமாய் நடந்து, ஒருவனும் தன் பொல்லாப்பை விட்டுத் திரும்பாதபடிக்குப் பொல்லாதவர்களின் கைகளைத் திடப்படுத்துகிறார்கள்; அவர்கள் எல்லாரும் எனக்குச் சோதோமைப்போலும், அதின் குடிகள் கொமோராவைப்போலும் இருக்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ின் தீர்க்கதரிசிகளிலும் திடுக்கிடத்தக்க காரியத்தைக் காண்கிறேன்; விபசாரம்பண்ணி, வஞ்சகமாய் நடந்து, ஒருவனும் தன் பொல்லாப்பை விட்டுத் திரும்பாதபடிக்குப் பொல்லாதவர்களின் கைகளைத் திடப்படுத்துகிறார்கள்; அவர்கள் எல்லாரும் எனக்குச் சோதோமைப்போலும், அதின் குடிகள் கொமோராவைப்போலும் இருக்கி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ின் தீர்க்கதரிசிகளிலும் திடுக்கிடத்தக்க காரியத்தைக் காண்கிறேன்; விபசாரம்பண்ணி, வஞ்சகமாய் நடந்து, ஒருவனும் தன் பொல்லாப்பை விட்டுத் திரும்பாதபடிக்குப் பொல்லாதவர்களின் கைகளைத் திடப்படுத்துகிறார்கள்; அவர்கள் எல்லாரும் எனக்குச் சோதோமைப்போலும், அதின் குடிகள் கொமோராவைப்போலும் இருக்கி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ின் தீர்க்கதரிசிகளிலும் திடுக்கிடத்தக்க காரியத்தைக் காண்கிறேன்; விபசாரம்பண்ணி, வஞ்சகமாய் நடந்து, ஒருவனும் தன் பொல்லாப்பை விட்டுத் திரும்பாதபடிக்குப் பொல்லாதவர்களின் கைகளைத் திடப்படுத்துகிறார்கள்; அவர்கள் எல்லாரும் எனக்குச் சோதோமைப்போலும், அதின் குடிகள் கொமோராவைப்போலும் இருக்கி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 சேனைகளின் கர்த்தர் தீர்க்கதரிசிகளைக் குறித்து: இதோ, நான் அவர்களுக்குப் புசிக்க எட்டியையும், குடிக்கப் பிச்சுக்கலந்த தண்ணீரையும் கொடுப்பேன்; எருசலேமின் தீர்க்கதரிசிகளிலிருந்து மாயமானது தேசமெங்கும் பரம்பிற்றே என்று சொல்ல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 சேனைகளின் கர்த்தர் தீர்க்கதரிசிகளைக் குறித்து: இதோ, நான் அவர்களுக்குப் புசிக்க எட்டியையும், குடிக்கப் பிச்சுக்கலந்த தண்ணீரையும் கொடுப்பேன்; எருசலேமின் தீர்க்கதரிசிகளிலிருந்து மாயமானது தேசமெங்கும் பரம்பிற்றே என்று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 சேனைகளின் கர்த்தர் தீர்க்கதரிசிகளைக் குறித்து: இதோ, நான் அவர்களுக்குப் புசிக்க எட்டியையும், குடிக்கப் பிச்சுக்கலந்த தண்ணீரையும் கொடுப்பேன்; எருசலேமின் தீர்க்கதரிசிகளிலிருந்து மாயமானது தேசமெங்கும் பரம்பிற்றே என்று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 சேனைகளின் கர்த்தர் தீர்க்கதரிசிகளைக் குறித்து: இதோ, நான் அவர்களுக்குப் புசிக்க எட்டியையும், குடிக்கப் பிச்சுக்கலந்த தண்ணீரையும் கொடுப்பேன்; எருசலேமின் தீர்க்கதரிசிகளிலிருந்து மாயமானது தேசமெங்கும் பரம்பிற்றே என்று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ுக்குத் தீர்க்கதரிசனம் சொல்லுகிற தீர்க்கதரிசிகளின் வார்த்தைகளைக் கேளாதிருங்கள்; அவர்கள் உங்களை வீண்பெருமை கொள்ளும்படி செய்கிறார்கள்; கர்த்தருடைய வாக்கை அல்ல, தாங்கள் யூகித்த தரிசனத்தைச் சொல்லுகிற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ுக்குத் தீர்க்கதரிசனம் சொல்லுகிற தீர்க்கதரிசிகளின் வார்த்தைகளைக் கேளாதிருங்கள்; அவர்கள் உங்களை வீண்பெருமை கொள்ளும்படி செய்கிறார்கள்; கர்த்தருடைய வாக்கை அல்ல, தாங்கள் யூகித்த தரிசனத்தைச் சொல்லுகிற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ுக்குத் தீர்க்கதரிசனம் சொல்லுகிற தீர்க்கதரிசிகளின் வார்த்தைகளைக் கேளாதிருங்கள்; அவர்கள் உங்களை வீண்பெருமை கொள்ளும்படி செய்கிறார்கள்; கர்த்தருடைய வாக்கை அல்ல, தாங்கள் யூகித்த தரிசனத்தைச் சொல்லுகிற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என்னை அசட்டைபண்ணுகிறவர்களை நோக்கி: உங்களுக்குச் சமாதானம் இருக்குமென்று கர்த்தர் சொன்னாரென்று சொல்லுகிறதுமல்லாமல், தங்கள் இருதயத்தின் கடினத்திலே நடக்கிற யாவரையும் நோக்கி: உங்கள்மேல் பொல்லாப்பு வராதென்றும் சொல்லுகி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என்னை அசட்டைபண்ணுகிறவர்களை நோக்கி: உங்களுக்குச் சமாதானம் இருக்குமென்று கர்த்தர் சொன்னாரென்று சொல்லுகிறதுமல்லாமல், தங்கள் இருதயத்தின் கடினத்திலே நடக்கிற யாவரையும் நோக்கி: உங்கள்மேல் பொல்லாப்பு வராதென்றும் சொல்லுகிற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என்னை அசட்டைபண்ணுகிறவர்களை நோக்கி: உங்களுக்குச் சமாதானம் இருக்குமென்று கர்த்தர் சொன்னாரென்று சொல்லுகிறதுமல்லாமல், தங்கள் இருதயத்தின் கடினத்திலே நடக்கிற யாவரையும் நோக்கி: உங்கள்மேல் பொல்லாப்பு வராதென்றும் சொல்லுகி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டைய ஆலோசனையில் கூடநின்று, அவருடைய வார்த்தையைக் கேட்டறிந்தவன் யார்? அவருடைய வார்த்தையைக் கவனித்துக் கேட்டவன் யார்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டைய ஆலோசனையில் கூடநின்று, அவருடைய வார்த்தையைக் கேட்டறிந்தவன் யார்? அவருடைய வார்த்தையைக் கவனித்துக் கேட்டவன் யார்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கர்த்தருடைய பெருங்காற்றாகிய கொடிய புசல் புறப்பட்டது; அது துன்மார்க்கருடைய தலையின்மேல் உக்கிரமாய் மோத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கர்த்தருடைய பெருங்காற்றாகிய கொடிய புசல் புறப்பட்டது; அது துன்மார்க்கருடைய தலையின்மேல் உக்கிரமாய் மோத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தம்முடைய இருதயத்தின் நினைவுகளை நடப்பித்து நிறைவேற்றுமளவும், அவருடைய கோபம் தணியாது; கடைசிநாட்களில் அதை நன்றாய் உணருவீ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தம்முடைய இருதயத்தின் நினைவுகளை நடப்பித்து நிறைவேற்றுமளவும், அவருடைய கோபம் தணியாது; கடைசிநாட்களில் அதை நன்றாய் உணருவீ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த் தீர்க்கதரிசிகளை நான் அனுப்பாதிருந்தும் அவர்கள் ஓடினார்கள்; அவர்களோடே நான் பேசாதிருந்தும் அவர்கள் தீர்க்கதரிசனஞ் சொன்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த் தீர்க்கதரிசிகளை நான் அனுப்பாதிருந்தும் அவர்கள் ஓடினார்கள்; அவர்களோடே நான் பேசாதிருந்தும் அவர்கள் தீர்க்கதரிசனஞ் சொன்ன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என் ஆலோசனையிலே நிலைத்திருந்தார்களேயாகில், அப்பொழுது அவர்கள் என் வார்த்தைகளை ஜனங்களுக்குத் தெரிவித்து, அவர்களைத் தங்கள் பொல்லாத வழிகளையும் தங்கள் செய்கைகளின் பொல்லாப்பையும் விட்டுத் திருப்புவ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என் ஆலோசனையிலே நிலைத்திருந்தார்களேயாகில், அப்பொழுது அவர்கள் என் வார்த்தைகளை ஜனங்களுக்குத் தெரிவித்து, அவர்களைத் தங்கள் பொல்லாத வழிகளையும் தங்கள் செய்கைகளின் பொல்லாப்பையும் விட்டுத் திருப்புவ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என் ஆலோசனையிலே நிலைத்திருந்தார்களேயாகில், அப்பொழுது அவர்கள் என் வார்த்தைகளை ஜனங்களுக்குத் தெரிவித்து, அவர்களைத் தங்கள் பொல்லாத வழிகளையும் தங்கள் செய்கைகளின் பொல்லாப்பையும் விட்டுத் திருப்புவ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சமீபத்திற்கு மாத்திரமா தேவன், தூரத்திற்கும் தேவன் அல்லவோ என்று கர்த்தர் சொல்லுகி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ாவனாகிலும் தன்னை நான் காணாதபடிக்கு மறைவிடங்களில் ஒளித்துக்கொள்ளக்கூடுமோ என்று கர்த்தர் சொல்லுகிறார்; நான் வானத்தையும் பூமியையும் நிரப்புகிறவர் அல்லவே என்று கர்த்தர் சொல்லுகி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ாவனாகிலும் தன்னை நான் காணாதபடிக்கு மறைவிடங்களில் ஒளித்துக்கொள்ளக்கூடுமோ என்று கர்த்தர் சொல்லுகிறார்; நான் வானத்தையும் பூமியையும் நிரப்புகிறவர் அல்லவே என்று கர்த்தர் சொல்லுகி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ொப்பனங்கண்டேன், சொப்பனங்கண்டேன் என்று, என் நாமத்தைச் சொல்லிப் பொய்த்தீர்க்கதரிசனம் உரைக்கிற தீர்க்கதரிசிகள் சொல்லுகிறதைக் கேட்டே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ொப்பனங்கண்டேன், சொப்பனங்கண்டேன் என்று, என் நாமத்தைச் சொல்லிப் பொய்த்தீர்க்கதரிசனம் உரைக்கிற தீர்க்கதரிசிகள் சொல்லுகிறதைக் கேட்டே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துவரைக்கும் இப்படியிருக்கும்? பொய்த்தீர்க்கதரிசனம் சொல்லுகிற தீர்க்கதரிசிகளின் இருதயத்திலே ஏதாகிலுமுண்டோ? இவர்கள் தங்கள் இருதயத்தின் வஞ்சகத்தையே தீர்க்கதரிசனமாகச் சொல்லுகிறவ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ஜனத்தின் பிதாக்கள் பாகாலினிமித்தம் என் நாமத்தை மறந்ததுபோல, இவர்கள் தங்கள் அயலாருக்கு விவரிக்கிற தங்கள் சொப்பனங்களினாலே என் நாமத்தை அவர்கள் மறக்கும்படி செய்யப்பார்க்கிற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ஜனத்தின் பிதாக்கள் பாகாலினிமித்தம் என் நாமத்தை மறந்ததுபோல, இவர்கள் தங்கள் அயலாருக்கு விவரிக்கிற தங்கள் சொப்பனங்களினாலே என் நாமத்தை அவர்கள் மறக்கும்படி செய்யப்பார்க்கிற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ஜனத்தின் பிதாக்கள் பாகாலினிமித்தம் என் நாமத்தை மறந்ததுபோல, இவர்கள் தங்கள் அயலாருக்கு விவரிக்கிற தங்கள் சொப்பனங்களினாலே என் நாமத்தை அவர்கள் மறக்கும்படி செய்யப்பார்க்கிற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ொப்பனங்கண்ட தீர்க்கதரிசி சொப்பனத்தை விவரிப்பானாக; என் வார்த்தையுள்ளவனோ, என் வார்த்தையை உண்மையாய்ச் சொல்வானாக; கோதுமைக்குமுன் பதர் எம்மாத்திரம்? என்று கர்த்தர் சொல்லுகிற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ொப்பனங்கண்ட தீர்க்கதரிசி சொப்பனத்தை விவரிப்பானாக; என் வார்த்தையுள்ளவனோ, என் வார்த்தையை உண்மையாய்ச் சொல்வானாக; கோதுமைக்குமுன் பதர் எம்மாத்திரம்? என்று கர்த்தர் சொல்லுகிற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ொப்பனங்கண்ட தீர்க்கதரிசி சொப்பனத்தை விவரிப்பானாக; என் வார்த்தையுள்ளவனோ, என் வார்த்தையை உண்மையாய்ச் சொல்வானாக; கோதுமைக்குமுன் பதர் எம்மாத்திரம்? என்று கர்த்தர் சொல்லுகிற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வார்த்தை அக்கினியைப்போலும், கன்மலையை நொறுக்கும் சம்மட்டியைப்போலும் இருக்கிறதல்லவோ? என்று கர்த்தர் சொல்லுகிற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வார்த்தை அக்கினியைப்போலும், கன்மலையை நொறுக்கும் சம்மட்டியைப்போலும் இருக்கிறதல்லவோ? என்று கர்த்தர் சொல்லுகிற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, இதோ, ஒவ்வொருவராய்த் தன்தன் அயலாரிடத்தில் என் வார்த்தையைத் திருட்டுத்தனமாய் எடுக்கிற தீர்க்கதரிசிகளுக்கு நான் விரோதி என்று கர்த்தர் சொல்லுகிறா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, இதோ, ஒவ்வொருவராய்த் தன்தன் அயலாரிடத்தில் என் வார்த்தையைத் திருட்டுத்தனமாய் எடுக்கிற தீர்க்கதரிசிகளுக்கு நான் விரோதி என்று கர்த்தர் சொல்லுகிறா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, தங்கள் நாவின் சொல்லையே வழங்கி, அவர் அதை உரைத்தார் என்று சொல்லுகிற தீர்க்கதரிசிகளுக்கு நான் விரோதி என்று கர்த்தர் சொல்லுகிறா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, தங்கள் நாவின் சொல்லையே வழங்கி, அவர் அதை உரைத்தார் என்று சொல்லுகிற தீர்க்கதரிசிகளுக்கு நான் விரோதி என்று கர்த்தர் சொல்லுகிறா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பொய்ச்சொப்பனங்களைத் தீர்க்கதரிசனமாகச் சொல்லி, அவைகளை விவரித்து, என் ஜனத்தைத் தங்கள் பொய்களினாலும், தங்கள் வீம்புகளினாலும், மோசம்போக்குகிறவர்களுக்கு நான் விரோதி என்று கர்த்தர் சொல்லுகிறார்; நான் அவர்களை அனுப்பினதுமில்லை, அவர்களுக்குக் கற்பித்ததுமில்லை; அவர்கள் இந்த ஜனத்துக்கு ஒரு பிரயோஜனமாய் இருப்பதுமில்லை என்று கர்த்தர் சொல்லுகிறார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பொய்ச்சொப்பனங்களைத் தீர்க்கதரிசனமாகச் சொல்லி, அவைகளை விவரித்து, என் ஜனத்தைத் தங்கள் பொய்களினாலும், தங்கள் வீம்புகளினாலும், மோசம்போக்குகிறவர்களுக்கு நான் விரோதி என்று கர்த்தர் சொல்லுகிறார்; நான் அவர்களை அனுப்பினதுமில்லை, அவர்களுக்குக் கற்பித்ததுமில்லை; அவர்கள் இந்த ஜனத்துக்கு ஒரு பிரயோஜனமாய் இருப்பதுமில்லை என்று கர்த்தர் சொல்லுகிறார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பொய்ச்சொப்பனங்களைத் தீர்க்கதரிசனமாகச் சொல்லி, அவைகளை விவரித்து, என் ஜனத்தைத் தங்கள் பொய்களினாலும், தங்கள் வீம்புகளினாலும், மோசம்போக்குகிறவர்களுக்கு நான் விரோதி என்று கர்த்தர் சொல்லுகிறார்; நான் அவர்களை அனுப்பினதுமில்லை, அவர்களுக்குக் கற்பித்ததுமில்லை; அவர்கள் இந்த ஜனத்துக்கு ஒரு பிரயோஜனமாய் இருப்பதுமில்லை என்று கர்த்தர் சொல்லுகிறார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பொய்ச்சொப்பனங்களைத் தீர்க்கதரிசனமாகச் சொல்லி, அவைகளை விவரித்து, என் ஜனத்தைத் தங்கள் பொய்களினாலும், தங்கள் வீம்புகளினாலும், மோசம்போக்குகிறவர்களுக்கு நான் விரோதி என்று கர்த்தர் சொல்லுகிறார்; நான் அவர்களை அனுப்பினதுமில்லை, அவர்களுக்குக் கற்பித்ததுமில்லை; அவர்கள் இந்த ஜனத்துக்கு ஒரு பிரயோஜனமாய் இருப்பதுமில்லை என்று கர்த்தர் சொல்லுகிறார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ாலே சுமரும் பாரம் என்னவென்று இந்த ஜனமாகிலும் ஒரு தீர்க்கதரிசியாலும் ஒரு ஆசாரியனாகிலும் உன்னைக் கேட்டால், உங்களைத் தள்ளிவிடுவேன் என்பதே பாரம் என்று நீ அவர்களுடனே சொல்லவேண்டும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ாலே சுமரும் பாரம் என்னவென்று இந்த ஜனமாகிலும் ஒரு தீர்க்கதரிசியாலும் ஒரு ஆசாரியனாகிலும் உன்னைக் கேட்டால், உங்களைத் தள்ளிவிடுவேன் என்பதே பாரம் என்று நீ அவர்களுடனே சொல்லவேண்டும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ாலே சுமரும் பாரம் என்னவென்று இந்த ஜனமாகிலும் ஒரு தீர்க்கதரிசியாலும் ஒரு ஆசாரியனாகிலும் உன்னைக் கேட்டால், உங்களைத் தள்ளிவிடுவேன் என்பதே பாரம் என்று நீ அவர்களுடனே சொல்லவேண்டும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ால் சுமரும் பாரம் என்று சொல்லுகிற தீர்க்கதரிசியாகிலும் ஆசாரியனாகிலும் ஜனமாகிலும் சரி, அப்படிச் சொல்லுகிற மனுஷனையும் அவன் வீட்டாரையும் தண்டிப்பேன் என்று கர்த்தர் சொல்லுகிறார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ால் சுமரும் பாரம் என்று சொல்லுகிற தீர்க்கதரிசியாகிலும் ஆசாரியனாகிலும் ஜனமாகிலும் சரி, அப்படிச் சொல்லுகிற மனுஷனையும் அவன் வீட்டாரையும் தண்டிப்பேன் என்று கர்த்தர் சொல்லுகிறார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் என்ன மறு உத்தரவு கொடுத்தார்? கர்த்தர் என்ன சொன்னார்? என்று நீங்கள் அவரவர் தங்கள் அயலானையும் அவரவர் தங்கள் சகோதரனையும் கேட்பீர்களாக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் கர்த்தரால் வரும் பாரம் என்கிற சொல்லை இனி வழங்காதிருப்பீர்களாக, அவன் வார்த்தையே அவனவனுக்குப் பாரமாயிருக்கும்; அதேனென்றால், நமது தேவனாகிய சேனைகளின் கர்த்தர் என்கிற ஜீவனுள்ள தேவனுடைய வார்த்தைகளைப் புரட்டுகிறீர்க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் கர்த்தரால் வரும் பாரம் என்கிற சொல்லை இனி வழங்காதிருப்பீர்களாக, அவன் வார்த்தையே அவனவனுக்குப் பாரமாயிருக்கும்; அதேனென்றால், நமது தேவனாகிய சேனைகளின் கர்த்தர் என்கிற ஜீவனுள்ள தேவனுடைய வார்த்தைகளைப் புரட்டுகிறீர்கள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் கர்த்தரால் வரும் பாரம் என்கிற சொல்லை இனி வழங்காதிருப்பீர்களாக, அவன் வார்த்தையே அவனவனுக்குப் பாரமாயிருக்கும்; அதேனென்றால், நமது தேவனாகிய சேனைகளின் கர்த்தர் என்கிற ஜீவனுள்ள தேவனுடைய வார்த்தைகளைப் புரட்டுகிறீர்கள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உனக்கு என்ன மறு உத்தரவு கொடுத்தார்? கர்த்தர் என்ன சொன்னார்? என்று நீ தீர்க்கதரிசியைக் கேட்பாயாக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உனக்கு என்ன மறு உத்தரவு கொடுத்தார்? கர்த்தர் என்ன சொன்னார்? என்று நீ தீர்க்கதரிசியைக் கேட்பாயாக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ங்களோவெனில், கர்த்தரால் சுமரும் பாரம் என்று சொல்லுகிறபடியினாலே, கர்த்தர் பாரம் என்று சொல்லாதிருங்களென்று நான் உங்களுக்குச் சொல்லி அனுப்பியும், நீங்கள் இந்த வார்த்தையைக் கர்த்தரின் பாரம் என்று சொல்லுகிறீர்களே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ங்களோவெனில், கர்த்தரால் சுமரும் பாரம் என்று சொல்லுகிறபடியினாலே, கர்த்தர் பாரம் என்று சொல்லாதிருங்களென்று நான் உங்களுக்குச் சொல்லி அனுப்பியும், நீங்கள் இந்த வார்த்தையைக் கர்த்தரின் பாரம் என்று சொல்லுகிறீர்களே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ங்களோவெனில், கர்த்தரால் சுமரும் பாரம் என்று சொல்லுகிறபடியினாலே, கர்த்தர் பாரம் என்று சொல்லாதிருங்களென்று நான் உங்களுக்குச் சொல்லி அனுப்பியும், நீங்கள் இந்த வார்த்தையைக் கர்த்தரின் பாரம் என்று சொல்லுகிறீர்களே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தலால், இதோ, நான் உங்களை மறக்கவே மறந்து, உங்களையும், நான் உங்களுக்கும் உங்கள் பிதாக்களுக்கும் கொடுத்த நகரத்தையும் எனக்கு முன்பாக இராதபடிக்குக் கைவிட்டு,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தலால், இதோ, நான் உங்களை மறக்கவே மறந்து, உங்களையும், நான் உங்களுக்கும் உங்கள் பிதாக்களுக்கும் கொடுத்த நகரத்தையும் எனக்கு முன்பாக இராதபடிக்குக் கைவிட்டு,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தலால், இதோ, நான் உங்களை மறக்கவே மறந்து, உங்களையும், நான் உங்களுக்கும் உங்கள் பிதாக்களுக்கும் கொடுத்த நகரத்தையும் எனக்கு முன்பாக இராதபடிக்குக் கைவிட்டு,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றக்கப்படாத நித்திய நிந்தையையும் நித்திய இலச்சையையும் உங்கள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றக்கப்படாத நித்திய நிந்தையையும் நித்திய இலச்சையையும் உங்கள்மேல் வரப்பண்ணுவேன்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যিহূদার মেষপালকদেরপক্ষে এটা খারাপ হবে| এই মেষপালকরা আমার মেষদের আহত করছে| তারা চারদিক থেকে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ষদের তাড়িয়ে আমার শস্যের কাছ থেকে দূরে নিয়ে যাচ্ছে|” এই হ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ই মেষপালকরা (নেতৃবৃন্দ) আমার মেষদের (লোকদের) জন্য দাযী এবং প্রভু ইস্রায়েলের ঈশ্বর ঐ মেষপাল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ন: “তোমরা মেষপালকরা আমার মেষদের চতুর্দিকে তাড়িয়ে নিয়ে গেছ| এবং তোমরা তার রক্ষণাবেক্ষণ কর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আমি তোমাদের দেখে নেব| তোমাদের মন্দ কাজের জন্য আমি তোমাদের শাস্তি দেব|” এই হ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আমি আমার মেষদের অন্য দেশে পাঠিয়ে দেব| তারপর ঐ বিদেশগুলোর থেকে আমি আমার বাকী মেষগুলিকে জড়ো কর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য়ে সমস্ত মেষরা পড়ে থাকবে, তাদের আমি একত্রিত করে তাদের স্বদেশে ফিরিয়ে আনব| তারা যখন স্বদেশ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বে তখন তাদের সন্তানরা সংখ্যায় বৃদ্ধি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তাদের রক্ষণাবেক্ষণের জন্য নতুন মেষপালক রাখব এবং তাহলে আমার কোন মেষই ভয় পাবে নাবা হারিযে য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” এই হ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এই বার্তা বলেন, “সেই সময় আসছে যখন আমি একটি ভালো ‘নবোদগম’|উত্তোলন করব| সে বুদ্ধিমত্ত্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শাসন করবে এবং দেশে যা ন্যায্য এবং ঠিক তাই করবে| সে সুষ্ঠু ভাবে দেশ শাসন করবে এবং সঠ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িদ্ধান্ত ন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র রাজত্বের সময়, যিহূদা রক্ষা পাবে এবং ইস্রায়েল নিরাপদে থাকবে| এই হবে তার নাম: প্রভুই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ার্মিকত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সেই সময় আসছে,” এই হল প্রভুর বার্তা, “যখন লোকরা আর প্রভুর পুরানো প্রতিশ্রুতির কথা বল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রানো প্রতিশ্রুতি হল: ‘য়েহেতু প্রভুর অস্তিত্ব নিশ্চিত, প্রভু তিনিই, যিনি সমস্ত ইস্রায়েলবাসী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শর থেকে নিয়ে এসেছিলেন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লোকরা এখন নতুন কথা বলবে| তারা বলবে, ‘প্রভুর অস্তিত্ব য়েমন নিশ্চিত, তিনিই হলেন সেই এক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নি সমস্ত ইস্রায়েলের লোকদের উত্তরদেশ থেকে বের করে এনেছিলেন| তিনি তাদের য়ে সব দেশে পাঠিয়েছি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 থেকে উদ্ধার করে নিয়ে এসেছিলেন|’ তখন থেকে ইস্রায়েলবাসী তাদের নিজেদের দেশে বসবাস শুরু করল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ভাব্বাদীদের উদ্দেশ্যে একটি বার্তা: আমার হৃদয় ভেঙ্গে গেছে| প্রভু যা বলেছেন তাতে ভয়ে আমার হা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ন্ত কাঁপুনি ধরেছে| প্রভুর পবিত্র বার্তাটির দরুণ আমি এক জন বদ্ধ মাতালের মত বল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িহূদার মাটি ব্যাভিচারীদের দ্বারা সম্পূর্ণরূপে ভরে গেছে| তারা নানা বিষয়ে অবিশ্বস্ত|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ভিশাপে এই দেশের মাটি শুষ্ক হয়ে যাবে| শুকিয়ে যাবে গাছের পাতা| শুকিয়ে যাবে পশুচারণের তৃণভূম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স্যভূমি শুকিয়ে মরুভূমি হয়ে যাবে| ভাব্বাদীরা হোল শযতান| তারা তাদের প্রভাব প্রতিপত্তি এবং ক্ষম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ুল ভাবে ব্যবহার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ভাব্বাদীরা তো বটেই, এমন কি যাজকরাও শযতান| আমি তাদের আমার মন্দিরে খারাপ কাজ করতে দেখেছি|” এই হ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আমি যদি ভাব্বাদীদের এবং যাজকদের আমার বার্তা দেওয়া বন্ধ করি, তাহলে তাদের পিচ্ছিল পথে, অন্ধকা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হাঁটতে হবে| তারা ঐ অন্ধকারে পড়ে যাবে| আমি তাদের ওপর দুর্বিপাক আনব| আমি শাস্তি দেব ঐ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্বাদী ও যাজকদের|” এই হ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শমরিয়ার ভাব্বাদীদের অন্যায় করতে দেখেছি| আমি ঐ ভাব্বাদীদের বাল মূর্ত্তির নামে ভাব্বাণী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েছি| ঐ ভাব্বাদীরা মিথ্যা শিক্ষা দিয়ে ইস্রায়েলবাসীকে প্রভুর কাছ থেকে দূরে সরিয়ে নিয়ে গ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এখন দেখছি যিহূদার ভাব্বাদীরা সেই সব গর্হিত কাজগুলি জেরুশালেমে করছে| এই ভাব্বাদীরা পাপ ও ব্যভিচ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বেড়াচ্ছে| তারা মিথ্য়েকেই প্রশয দিয়ে এসেছে এবং তারা ভুল শিক্ষাগুলিকে পালন করেছিল| অসত্‌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একটা না একটা গর্হিত কাজ করার ব্যাপারে উত্সাহ দিয়ে এসেছে| তাই যিহূদার মানুষ সদোমের মানুষের ম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প থেকে বিরত থাকেনি| এখন জেরুশালেম আমার কাছে ঘমোরার মত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সুতরাং প্রভু সর্বশক্তিমান ভাব্বাদীদের সম্বন্ধে যা বলেন তা হল এই: “আমি ঐ ভাব্বাদীদের শাস্তি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ষাক্ত খাদ্য ও জল পান করার মতো শাস্তি দেব| ভাব্বাদীরা আত্মিক অসুখে ভুগতে শুরু করেছিল এবং সেই অসু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রা দেশে ছড়িয়ে পড়েছিল| তাই আমি ঐ ভাব্বাদীদের শাস্তি দেব| ঐ অসুখ ভাব্বাদীদের মাধ্যমে জেরুশালে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ছিল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সর্বশক্তিমান প্রভু এই কথাগুলি বলেন: “ভাব্বাদীরা যা বলেছে তার দিকে তোমরা মন দিও না| তারা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োকা বানাতে চাইছে| ঐ ভাব্বাদীরা স্বপ্নদর্শন সম্বন্ধে কথা বলছে| কিন্তু তারা আমার কাছ থেকে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প্নাদেশ পায় নি| ঐ স্বপ্নদর্শনগুলো তাদের নিজেদের মনের স্বপ্নদর্শ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ছু লোক প্রভুর সত্য বার্তাকে ঘৃণা করে তাই ভাব্বাদীরা ঐ লোকদের ভুল বার্তা দেয়| তারা বলে, ‘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ন্তিতে বিরাজ করবে|’ কিছু মানুষ ভীষণ একগুঁযে, জেদী| তারা নিজেদের ইচ্ছে মতো কাজ করে| তাই সেই সুযো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ভাব্বাদীরা ঐ জেদী লোকদের বলল তোমাদের সঙ্গে খারাপ কোন ঘটনা ঘটবে না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কিন্তু ঐ ভাব্বাদীদের কেউই স্বর্গীয সভায দাঁড়াযনি| তাদের কেউই প্রভুকে দেখেনি বা প্রভুর বার্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োনে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খন প্রভুর কাছ থেকে ঝড়ের মতো শাস্তি আসবে| প্রভুর রোধ হল ঘূর্ণিঝড়| সেই ঝড় অসত্‌ লোকেদের মাথ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পর হুড়মুড় করে ভেঙ্গে পড়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রিকল্পনা মাফিক কাজ শেষ না করে প্রভু তার রোধ প্রশমিত করবেন না| সেই দিনটি যখন আসবে তখন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ষ্কার ভাবে এটি বুঝতে প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আমি ঐ ভাব্বাদীদের পাঠাইনি| অথচ তারা দৌড়ে বেড়ালো নিজেদের তৈরী বার্তা নিয়ে| আমি তাদের সঙ্গে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িনি| অথচ তারা আমার নাম করে প্রচার করেছিল তাদের ভ্রান্ত ধর্মোপদেশ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ারা যদি আমার স্বর্গীয সভায দাঁড়াতো, তাহলে তারা আমার বার্তা যিহূদার লোকদের কাছে প্রচার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তো| তারা পারত মানুষকে খারাপ কাজ করার থেকে বিরত করতে| তারা পারত মানুষকে অসত্‌ হওয়া থেকে বির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আমিই ঈশ্বর| আমি বহুদূরে নয়, খুব কাছেই আছি|” এই হ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কেউ গোপন জায়গায় লুকিয়ে থাকলেও আমি কিন্তু সহজেই তাকে দেখতে পাই| কেন? কারণ আমি স্বর্গ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র্ত্য সর্বত্র বিরাজমান” প্রভু একথা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ঐ ভাব্বাদীরা আমার নাম দিয়ে মিথ্য়ে ধর্মোপদেশ প্রচার করেছে| তারা বলেছে, ‘আমি স্বপ্নাদ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য়েছি! আমি স্বপ্নাদেশ পেয়েছি!’ আমি তাদের ঐ কথাগুলো বলতে শুন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আর কতদিন এভাবে চলবে? ঐ ভাব্বাদীরা মিথ্যা রচনা করে এবং লোকদের মিথ্যা শিক্ষা দে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ঐ ভাব্বাদীরা চেষ্টা করল যাতে যিহূদার লোকরা আমার নাম ভুলে যায়| তারা তাদের মিথ্য়ে স্বপ্নাদেশ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 বলে বেড়াতে লাগল| য়ে ভাবে তাদের পূর্বপুরুষরা আমাকে ভুলে গিয়েছিল, সেই ভাবে তারা আমার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ভুলে যাওয়াতে চেষ্টা করছে| তাদের পূর্বপুরুষরা আমাকে ভুলে ভ্রান্ত দেবতার পূজা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খড় আর গম য়েমন এক জিনিস নয়, তেমনি ভাব্বাদীদের স্বপ্নাদেশ আর আমার বার্তাও এক নয়| কেউ য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দের দেখা স্বপ্নকে বলে বেড়াতে চায় তা সে বলুক| কিন্তু এজন লোক যদি আমার বার্তা শোনে, তাকে সে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ত্যি করে বল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আমার বার্তা হল আগুনের মতো|” এই হল প্রভুর বার্তা| “আমার বার্তা হল পাথরে আছড়ে পড়া হাতুড়ি,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থরকেও গুঁড়িযে দে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“সুতরাং আমি ঐ কপট ভাব্বাদীদের বিরুদ্ধে|” ঐ ভাব্বাদীরা একে অন্যের কাছ থেকে আমার বাণীসমূহ চুরি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লেছে| এই হ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“আমি মিথ্যা ভাব্বাদীদের বিরুদ্ধে|” এই হল প্রভুর বার্তা, “তাদের নিজেদের কথাগুলোকে আমার বার্তা ব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লোক ঠকাচ্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আমি ঐ কপট ভাব্বাদী এবং তাদের মিথ্য়ে স্বপ্ন ও মিথ্য়ে ধর্মোপদেশ প্রচারের বিরুদ্ধে|” এই হল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্তা| “তারা তাদের মিথ্য়ে ছলনা ও ভ্রান্ত শিক্ষা দিয়ে আমার লোকদের ভুল পথে নিয়ে যাচ্ছে| আমি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্বাদীদের লোককে শিক্ষা দিতে পাঠাই নি| আমি তাদের আমার জন্য কিছু করার নির্দেশ দিইনি| তারা যিহূদ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কোন ভাবেই সাহায্য করতে পারবে না|” এই হ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“যিহূদার লোকরা ভাব্বাদী অথবা কোন যাজক হয়তো তোমাকে জিজ্ঞেস করবে, ‘যিরমিয়, প্রভুর ঘোষণা কি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ওদের উত্তরে বলবে, ‘তোমরা হলে প্রভুর কাছে ভারী বোঝা এবং আমি ঐ ভারী বোঝা ছুঁড়ে ফেলব|”‘ এই হ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“কোন ভাব্বাদী, কোন যাজক অথবা কোন এক জন সাধারণ লোক হয়তো বলতে পারে, ‘এই হল প্রভুর ঘোষণা|’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থা বলবে সে মিথ্য়েবাদী এবং আমি তাকে ও তার পরিবারকে শাস্তি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তোমরা একে অপরকে বলবে: ‘প্রভু কি উত্তর দিলেন?’ অথবা ‘প্রভু কি বলল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কিন্তু তোমরা আর কখনও এই অভিব্যক্তিটি ব্যবহার করবে না: ‘প্রভুর ঘোষণা (ভারী বোঝা|)’ একথা খবরদ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চ্চারণ কোরো না কারণ প্রভুর ঘোষণা কখনও কারও ক্ষেত্রে ভারী বোঝা হয় না| কিন্তু তোমরা আমাদের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য় পরিবর্তন ঘটিযেছ| তিনি জীবন্ত ঈশ্বর, তিনি প্রভু সর্বশক্তিম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“তোমরা যদি ঈশ্বরের বার্তা জানতে চাও তাহলে কোন ভাব্বাদীকে জিজ্ঞেস করো| ‘প্রভু আপনাকে কি উত্ত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েন?’ অথবা ‘প্রভু কি বলেছ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কিন্তু একথা বলো না, ‘প্রভুর ঘোষণা (ভারী বোঝা) কি ছিল?’ যদি তোমরা আবার এই কথার পুনরাবৃত্তি কর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হলে প্রভু তোমাদের উদ্দেশ্যে এগুলি বলবেন: ‘তোমরা আমার বার্তাকে ভারী বোঝা বলে উল্লেখ করবে না|’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এই শব্দ ব্যবহার করতে বারণ কর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কিন্তু তোমরা যদি আমার বার্তাকে ভারী বোঝা বলে উল্লেখ করো তাহলে আমিও তোমাদের এবং ঐ শহরটিকে ভা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োঝা বলে মনে করে আমার কাছ থেকে দূরে ছুঁড়ে ফেলে দেব| আমি তোমাদের পূর্বপুরুষকে এই জেরুশালেম শহ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াম| কিন্তু আমি তোমাদের এই শহর থেকে ছুঁড়ে ফেল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আমি তোমাদের চির কালের জন্য অপদস্থ করব এবং তোমরা কোন দিন তোমাদের বিব্রত অবস্থাকে ভুলতে পার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2026-10-20T09:16:15Z</dcterms:created>
  <dcterms:modified xsi:type="dcterms:W3CDTF">2026-10-20T09:16:15Z</dcterms:modified>
  <dc:title>যিরমিয়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