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ல்லாரும் இஸ்ரவேல் புத்திரராமே, இங்கே ஆலோசித்துத் தீர்மானம் பண்ண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ெல்லாரும் ஒன்றுபோல ஏகோபித்துப் பட்டணத்திற்கு முன்பாகக் கூட்டங்கூ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ெல்லாரும் ஒன்றுபோல ஏகோபித்துப் பட்டணத்திற்கு முன்பாகக் கூட்டங்கூட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காலமே எழுந்து புறப்பட்டு, கிபியாவுக்கு எதிராகப் பாளயமி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இஸ்ரவேல் புத்திரர் பென்யமீன் புத்திரர் கிட்டச் சேருகிறபோ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ிடத்தில் விசாரித்தார்கள்; தேவனுடைய உடன்படிக்கையின் பெட்டி அந்நாட்களில் அங்கே இ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இஸ்ரவேல் புத்திரர் கிபியாவைச் சுற்றிலும் பதிவிடையாட்களை வை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ினால் பென்யமீனரிலே பதினெண்ணாயிரம்பேர் விழுந்தார்கள்; அவர்களெல்லாரும் பலவான்களாயிருந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்விதமாய் பென்யமீனரில் அந்நாளில் விழுந்தவர்களெல்லாரும் இருபத்தையாயிரம் பேர்; அவர்களெல்லாரும் பட்டயம் உருவுகிற பலவான்களாயிருந்த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ুতরাং ইস্রায়েলের সমস্ত লোকরা একত্র হল| তাদের উদ্দেশ্য হল মিস্পা শহরে প্রভুর সামনে দাঁড়া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দান থেকে বের-শেবা পর্য়ন্ত ইস্রায়েলের সব জায়গা থেকেই এসেছিল| এমনকি ইস্রায়েলীয়রা গিলিয়দ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 পরিবারগোষ্ঠী সমস্ত প্রধানরা উপস্থিত ছিল| ঈশ্বরের ভক্তদের প্রকাশ্য জনসভায তারা উপস্থ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সেখানে 4,00,000 সৈন্য তরবারি হাতে সামিল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িন্যামীন পরিবারগোষ্ঠীর লোকরা জানতে পারল ইস্রায়েলীয়রা মিস্পায সব জড়ো হয়েছে| ইস্রায়েল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কি করে এমন জঘন্য ঘটনা ঘটল আমাদের সব ব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িহত মেয়েটির স্বামী কি হয়েছিল সব বলল| সে বলল, “আমার দাসীকে নিয়ে আমি বিন্যামীনদের গিবিয়া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াম| সেখানে আমরা রাত কাটিয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তের বেলা গিবিয়া শহরের প্রধানরা আমি যে বাড়িতে ছিলাম সেখানে এল| তারা বাড়িটাকে ঘিরে ফেল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চেয়েছিল| তারা আমার দাসীকে ধর্ষণ করেছিল| তাতে সে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আমি আমার দাসীর দেহটাকে টুকরো টুকরো করলাম এবং ইস্রায়েল পরিবারগোষ্ঠীর প্রত্যেককে একট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পাঠিয়ে দিলাম| যে সমস্ত প্রদেশ আমরা পেয়েছিলাম সেই সব জায়গাতেই আমার দাসীর 12 টি দেহ খ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 দিয়েছিলাম| পাঠিয়েছিলাম এই জন্যই, যে দেখাতে চেয়েছিলাম বিন্যামীনদের লোকরা ইস্রায়েলে এ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দর্য় কাজ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এখন তোমরা ইস্রায়েলীয়রা বলো আমাদের কি করা উচিত্‌| এ বিষযে তোমাদের মতামত কি ব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সকলে একসঙ্গে দাঁড়িয়ে উঠে বলল, “আমরা কেউ বাড়ি যাব না| না, আমাদের মধ্যে একজনও বাড়ি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খন আমরা গিবিয়া শহরের প্রতি কি করব তা বলছি| আমরা ঘুঁটি চেলে জেনে নেব ঈশ্বর ঐ লোকদের জন্য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কি করাতে চ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ইস্রায়েলের সমস্ত পরিবারগোষ্ঠী থেকে প্রতি 100 জনের মধ্যে 10 জন করে লোক বেছে নেব|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1,000 জনে 100 জন আর 10,000 জনে 1,000 জন লোক বেছে নেব| এই বাছাই করা লোকরা সৈন্যদের যা যা দর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পাবে| তারপরে তারা বিন্যামীন এলাকার গিবিয়া শহরে পৌঁছাবে| সেখানে যারা ইস্রায়েলীয়দের মধ্যে জঘ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ছিল ওরা তাদের শাস্তি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স্রায়েলের সমস্ত লোক গিবিয়া শহরে জড়ো হল| কি কি করবে সে বিষযে তারা সকলেই আগে একমত হয়ে ঠি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স্রায়েল পরিবারগোষ্ঠীর সমস্ত লোকরা বিন্যামীন পরিবারগোষ্ঠীর কাছে দূতের মাধ্যমে খবর পাঠ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বরটা হচ্ছে: “তোমাদের মধ্যে কিছু লোকরা যে কদর্য় কাজ করেছে সে বিষযে তোমাদের বক্তব্য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ঐ গিবিয়ার মন্দ লোকদের আমাদের কাছে পাঠিয়ে দাও| আমরা তাদের ধ্বংস করব|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যত মন্দ আছে সব আমরা দূর করব|”কিন্তু বিন্যামীন পরিবারগোষ্ঠীর লোকরা দূতদের কথায় কান দ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েরা ছিল সম্পর্কে তাদেরই আত্মীয| তারাও ছিল ইস্রায়েলী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ন্যামীন পরিবারগোষ্ঠীর লোকরা তাদের শহরগুলি ছেড়ে গিবিয়ায় চলে গেল| তারা ইস্রায়েলের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সঙ্গে যুদ্ধ করবে বলে গিবিয়ায়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িন্যামীন পরিবারগোষ্ঠীর লোকরা মোট 26,000 জন সৈন্য পেল| যুদ্ধের জন্য বেশ দক্ষ সৈন্য তারা| তা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 থেকে পেল আরো 700 জন দক্ষ সৈ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ছাড়াও তারা আরো 700 জন প্রশিক্ষণপ্রাপ্ত সৈন্য পেয়েছিল| তারা ছিল সব বাঁ-হাতি সৈন্য| এমনকি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চুল লক্ষ্য করে অব্যর্থভাবে পাথর ছুঁড়তে পারত এবং লক্ষ্যভ্রষ্ট হ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স্রায়েলের সমস্ত পরিবারগোষ্ঠী বিন্যামীনদের বাদ দিয়ে সংগ্রহ করল মোট 4,00,000 য়োদ্ধা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হাতে তরবারি| সকলেই যুদ্ধ বিদ্য়ায সুশিক্ষ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স্রায়েলীয়রা বৈথেল শহরে গিয়ে ঈশ্বরকে জিজ্ঞাসা করল, “কোন পরিবারগোষ্ঠী সবচেয়ে আগে বিন্যামী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 করবে?প্রভু বললেন, “যিহূদার পরিবারগোষ্ঠী প্রথম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রদিন সকালে ইস্রায়েলবাসীরা ঘুম থেকে উঠল| গিবিয়ার কাছে তারা তাঁবু গা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ইস্রায়েলের সৈন্যবাহিনী বিন্যামীন সৈন্যবাহিনীর সঙ্গে যুদ্ধ করার জন্য বেরিয়ে 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তে ইস্রায়েল সেনাবাহিনী বিন্যামীন সেনাবাহিনীর বিরুদ্ধে যুদ্ধের জন্য প্রস্তু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গিবিয়া থেকে বিন্যামীনবাহিনী বের হয়ে এলো| সেদিন তারা ইস্রায়েলবাহিনীর 22,000 সৈন্য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বাসীরা প্রভুর কাছে গেল| সন্ধ্যা পর্য়ন্ত তারা ক্রন্দন করল| প্রভুকে তারা জিজ্ঞাসা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রা কি আবার বিন্যামীনদের সঙ্গে যুদ্ধ করব? ওরা তো আমাদের আত্মীযস্বজন|”প্রভু উত্তর দিলেন, “যা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 যুদ্ধ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স্রায়েলের লোকরা এ ওকে উত্সাহ দিতে লাগল| তারপর প্রথম দিনের মতো এবারও তারা যুদ্ধ করত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বার ইস্রায়েল বাহিনী বিন্যামীন বাহিনীর কাছাকাছি এসে পড়ল| এটা ছিল যুদ্ধের দ্বিতীয়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িন্যামীন বাহিনী গিবিয়া থেকে বেরিয়ে এসে দ্বিতীয় দিনে ইস্রায়েল বাহিনীকে আক্রমণ করল| এ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 সৈন্যরা আরও 18,000 ইস্রায়েল সৈন্যকে হত্যা করল| এই সব ইস্রায়েলীয় সৈন্য ছিল প্রশি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প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সমস্ত ইস্রায়েলবাসীরা বৈথেল শহরে গেল| সেখানে তারা সবাই বসে পড়ে প্রভুর সামনে কাঁদ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দিন তারা কিছু খেল না| এইভাবে সন্ধ্যা পর্য়ন্ত কেটে গেল| তারা প্রভুকে হোমবলি ও মঙ্গল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স্রায়েলের লোকরা প্রভুকে একটা প্রশ্ন করল| সেকালে ঈশ্বরের সাক্ষ্যসিন্দুক ছিল বৈথ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ীনহস নামে একজন যাজক সেখানে ঈশ্বরের সেবা করত| পীনহস ইলিয়াসরের পুত্র| ইলিয়াসর হারোণ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 জিজ্ঞাসা করল, “বিন্যামীনের লোকরা আমাদের আত্মীয| আমরা কি আবার তাদের সঙ্গে যুদ্ধ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কি যুদ্ধ থামিয়ে দেব?”প্রভু বললেন, “যাও| আগামীকাল তাদের পরাজিত করতে আমি তোমাদের সাহায্য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ইস্রায়েলবাহিনী গিবিয়ার সবদিকে কিছু লোককে লুকিয়ে রাখ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ইস্রায়েল সৈন্যদল তৃতীয় দিন গিবিয়ার বিরুদ্ধে লড়াই করতে গেল| আগের মতো এবারেও তারা যুদ্ধ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বিন্যামীন সৈন্যবাহিনী গিবিয়া থেকে বেরিয়ে এল ইস্রায়েলীয়দের সঙ্গে যুদ্ধ করতে| ইস্রায়েলবাহি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াধা না দিয়ে সুয়োগ দিতে থাকল যেন তারা ওদের পিছু পিছু তাড়া করে| এই ভাবে তারা কৌশল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দের শহর থেকে অনেক খানি দূরে বের করে আনল|বিন্যামীন সৈন্যরা আগের মত এবারও কিছু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হত্যা করতে শুরু করল| তারা প্রায় 30 জন ইস্রায়েলীয়কে হত্যা করল| কয়েকজনকে হত্যা করল মাঠ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কজনকে হত্যা করল রাস্তায়| একটা রাস্তা গেছে বৈথেলের দিকে| আর একটা গিবিয়ার 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ন্যামীন সৈন্যরা বলে উঠল, “আগের মত এবারও আমরা জিতছি!”ইস্রায়েলের লোকরা পালাচ্ছিল, কিন্তু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কটা চালাকি| তারা আসলে ওদের শহর থেকে বের করে রাস্তায় আনতে চা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ইমত সকলেই দৌড়াচ্ছিল| তারা বাল্তামর নামে একটা জায়গায় থামল| ইস্রায়েলের কয়েকজন লোক গিবি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্চিম দিকে লুকিয়ে ছিল| এবার তারা বেরিয়ে এসে গিবিয়া আক্রম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ুশিক্ষিত 10,000 ইস্রায়েলীয় সৈন্য গিবিয়া আক্রমণ করল| জোর লড়াই হল কিন্তু বিন্যামীন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ারল না তাদের কি হত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ইস্রায়েল সৈন্যবাহিনীকে ব্যবহার করে বিন্যামীন সৈন্যদের পরাজিত করলেন| সেদিন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25,100 জন বিন্যামীন সৈন্য হত্যা করেছিল| এই সৈন্যরা সকলেই যুদ্ধবিদ্য়ায শিক্ষ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ইবার বিন্যামীনরা বুঝতে পারল যে তারা হেরে গেছে|ইস্রায়েলীয় সৈন্যরা এবার পিছু হটলো| পিছু হট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হচ্ছে তারা এবার হঠাত্‌ আক্রমণ করার কৌশল নিয়েছে| গিবিয়ার কাছাকাছি একটা জায়গায় তারা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পর, যারা লুকিয়ে ছিল তারা গিবিয়া শহরে ঝাঁপিযে পড়লো| সেখানে তারা সবদিকে ছড়িয়ে গেল আর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কে তাদের তরবারি দিয়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ত্মগোপনকারীদের সঙ্গে ইস্রায়েলীয়রা একটা মতলব এঁটেছিল| লুকিয়ে থাকা লোকরা একাট বিশেষ ধ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কেত পাঠাবে| তারা তৈরী করবে ধোঁযার মেঘ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বিন্যামীন সৈন্যরা কমবেশী 30 জন ইস্রায়েল সেনা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তেই তারা বলতে লাগল, “আমরা আগের বারের মতো এবারও জিতছি|” কিন্তু তখনই শহর থেকে ধোঁযার মেঘ উঠ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ো| বিন্যামীনের লোকরা সেদিকে ঘাড় ফিরিযে দেখলো সমস্ত শহরে আগুন লে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বার ইস্রায়েলীয়রা আর পেছন ফিরল না, তারা ঘুরে দাঁড়িয়ে যুদ্ধ করতে লাগল| বিন্যামীনের লোকরা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ল| এবার তারা বুঝতে পারলো, কি তাদের অবস্থ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বিন্যামীনের সৈন্যবাহিনী এবার পালাতে লাগলো| মরুভূমির দিকে তারা ছুটলো, কিন্তু তারা যুদ্ধ এ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 না| ইস্রায়েলীয়রা শহর থেকে বেরিয়ে এসে তাদের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ইস্রায়েলীয়রা বিন্যামীনের লোকদের ঘেরাও করে তাদের তাড়িয়ে নিয়ে গেল| তারা তাদের বিশ্রাম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 না| গিবিয়ার পূর্ব দিকে ইস্রায়েলীয়রা তাদের হারিয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সুতরাং 18,000 সাহসী ও শক্তিশালী বিন্যামীন সৈন্য নিহ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অবশিষ্ট সৈন্যরা মরুভূমির দিকে ছুটতে লাগলো এবং তারা পৌঁছোল রিম্মোণ শিলা নামক জায়গায়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ধ্যে 5,000 জন বিন্যামীন সৈন্য ইস্রায়েলীয়দের হাতে রাস্তাতেই মারা গেল| তারা ওদের গিদো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তাড়া করেছিল| সেখানে ইস্রায়েল সৈন্যবাহিনী আরও 2,000 বিন্যামীনের লোকদের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সেদিন 25,000 বিন্যামীন সৈন্য নিহত হল| তারা সকলেই তরবারি নিয়ে বীরের মতো লড়া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অপরদিকে, 600 জন বিন্যামীনের লোক মরুভূমির দিকে গেল| রিম্মোণ শিলাতে গিয়ে তারা সেখানে চার মাস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ইস্রায়েলীয়রা বিন্যামীনদের দেশে ফিরে এল| প্রত্যেক শহরে গিয়ে তারা লোকদের হত্যা করল| জ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যারদেরও তারা রেহাই দিল না| সামনে যা খুঁজে পেল সব তারা ভেঙ্গে চুরে দিল| যত শহর পেল তার সমস্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াল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2026-10-21T06:37:32Z</dcterms:created>
  <dcterms:modified xsi:type="dcterms:W3CDTF">2026-10-21T06:37:32Z</dcterms:modified>
  <dc:title>বিচারকর্ত্তৃগণ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