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ராத்திரியிலே ராஜாவுக்கு நித்திரை வராதபடியினால், காலவர்த்தமானங்கள் எழுதியிருக்கிற நடபடி புஸ்தகத்தைக் கொண்டுவரச்சொன்னான்; அது ராஜசமுகத்தில் வாச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ராத்திரியிலே ராஜாவுக்கு நித்திரை வராதபடியினால், காலவர்த்தமானங்கள் எழுதியிருக்கிற நடபடி புஸ்தகத்தைக் கொண்டுவரச்சொன்னான்; அது ராஜசமுகத்தில் வாச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ின் ஊழியக்காரர் அவனை நோக்கி: இதோ, ஆமான் முற்றத்திலே நிற்கிறான் என்றார்கள்; ராஜா: அவன் உள்ளே வரட்ட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ின் ஊழியக்காரர் அவனை நோக்கி: இதோ, ஆமான் முற்றத்திலே நிற்கிறான் என்றார்கள்; ராஜா: அவன் உள்ளே வரட்ட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ை நோக்கி: ராஜா கனம்பண்ண விரும்புகிற மனுஷனுக்குச் செய்யவேண்டியது என்னவென்ற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്നു രാത്രി രാജാവിന്നു ഉറക്കം വരായ്കയാൽ അവൻ ദിനവൃത്താന്തങ്ങൾ കുറിച്ചുവെച്ചിരിക്കുന്ന പുസ്ത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രുവാൻ കല്പിച്ചു; അതു രാജാവിനെ വായിച്ചു കോൾ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ഉമ്മരിപ്പടി കാവൽക്കാരായി രാജാവിന്റെ ഷണ്ഡന്മാരിൽ ബിഗ്ദ്ധാനാ, തേരെശ് എന്നീ രണ്ടു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ശ്വേരോശ്‌രാജാവിനെ കയ്യേറ്റം ചെയ്‍വാൻ ശ്രമിച്ചിരുന്ന സംഗതി മൊർദ്ദെഖായി അറിവു തന്നപ്രകാരം അ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ഇതിന്നു വേണ്ടി മൊർദ്ദെഖായിക്കു എന്തു ബഹുമാനവും പദവിയും കൊടുത്തു എന്നു രാജാവു ചോദിച്ചു.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ിട്ടില്ല എന്നു രാജാവിനെ സേവിച്ചുനിന്ന ഭൃത്യന്മാ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്രാകാരത്തിൽ ആരുള്ളു എന്നു രാജാവു ചോദിച്ചു. എന്നാൽ ഹാമാൻ മൊർദ്ദെഖായിക്കു വേണ്ടി താൻ തീർപ്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വിന്മേൽ അവനെ തൂക്കിക്കളയേണ്ടതിന്നു രാജാവിനോടു അപേക്ഷിപ്പാൻ രാജധാനിയുടെ പുറത്തു പ്രാകാരത്തിൽ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ൽക്ക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ോൾ ഹാമാൻ വസ്ത്രവും കുതിരയും കൊണ്ടുവന്നു മൊർദ്ദെഖായിയെ വസ്ത്രം ധരിപ്പിച്ചു കുതിരപ്പുറ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്റി പട്ടണവീഥിയിൽകൂടെ കൊണ്ടുനടന്നു: രാജാവു ബഹുമാനിപ്പാൻ ഇച്ഛിക്കുന്ന പുരുഷന്നു ഇങ്ങനെ ചെയ്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ന്റെ മുമ്പിൽ വിള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രാജാവിന്റെ ഭൃത്യന്മാർ അവനോടു: ഹാമാൻ പ്രാകാരത്തിൽ നില്ക്കുന്നു എന്നു പറഞ്ഞു. അവൻ അകത്തു വരട്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രാജാവ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ൊർദ്ദെഖായി രാജാവിന്റെ വാതിൽക്കൽ മടങ്ങിവന്നു. ഹാമാനോ ദുഃഖിതനായി തലമൂടിയുംകൊണ്ടു വേഗ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ഹാമാൻ അകത്തു വന്നപ്പോൾ രാജാവു അവനോടു: രാജാവു ബഹുമാനിപ്പാൻ ഇച്ഛിക്കുന്ന പുരുഷ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െല്ലാമാകുന്നു ചെയ്തുകൊടുക്കേണ്ടതു എന്നു ചോദിച്ചു. എന്നെയല്ലാതെ ആരെ രാജാവു അത്ര അധി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ഹുമാനിപ്പാൻ ഇച്ഛിക്കും എന്നു ഹാമാൻ ഉള്ളുകൊണ്ടു വിച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തനിക്കു സംഭവിച്ചതൊക്കെയും ഹാമാൻ ഭാര്യയായ സേരെശിനോടും തന്റെ സകല സ്നേഹിതന്മാരോടും വിവര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വിദ്വാന്മാരും അവന്റെ ഭാര്യ സേരെശും അവനോടു: മൊർദ്ദെഖായിയുടെ മുമ്പിൽ നീ വീഴുവാൻ തുടങ്ങി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്യവംശക്കാരനാകുന്നു എങ്കിൽ നീ അവനെ ജയിക്കയില്ല; അവനോടു തോറ്റുപോകെയുള്ള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ഹാമാൻ രാജാവിനോടു: രാജാവു ബഹുമാനിപ്പാൻ ഇച്ഛിക്കുന്ന പുരുഷന്ന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ർ അവനോടു സംസാരിച്ചുകൊണ്ടിരിക്കുമ്പോൾ രാജാവിന്റെ ഷണ്ഡന്മാർ വന്നു എസ്ഥേർ ഒരുക്കിയവിരുന്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ാമാനെ വേഗത്തിൽ കൂട്ടിക്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ാജാവു ധരിച്ചുവരുന്ന രാജവസ്ത്രവും രാജാവു കയറുന്ന കുതിരയും അവന്റെ തലയിൽ വെക്കുന്ന രാജകിരീട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ര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സ്ത്രവും കുതിരയും രാജാവിന്റെ അതിശ്രേഷ്ഠപ്രഭുക്കന്മാരിൽ ഒരുത്തന്റെ കയ്യിൽ ഏല്പിക്കേണം; 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ഹുമാനിപ്പാൻ ഇച്ഛിക്കുന്നു പുരുഷനെ ആ വസ്ത്രം ധരിപ്പിച്ചു കുതിരപ്പുറത്തു കയറ്റി പട്ടണവീഥിയിൽ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നടന്നു: രാജാവു ബഹുമാനിപ്പാൻ ഇച്ഛിക്കുന്ന പുരുഷന്നു ഇങ്ങനെ ചെയ്യും എന്നു അവന്റ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പറയ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രാജാവു ഹാമാനോടു: നീ വേഗം ചെന്നു വസ്ത്രവും കുതിരയും നീ പറഞ്ഞതുപോലെ കൊണ്ടുവന്നു 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ക്കൽ ഇരിക്കുന്ന യെഹൂദനായ മൊർദ്ദെഖായിക്കു അങ്ങനെയൊക്കെയും ചെയ്ക; നീ പറഞ്ഞതിൽ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െച്ചുകളയരുതു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2026-10-21T04:45:59Z</dcterms:created>
  <dcterms:modified xsi:type="dcterms:W3CDTF">2026-10-21T04:45:59Z</dcterms:modified>
  <dc:title>എസ്തേർ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