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யின் காதில் பட, யேசுவென்ற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ப்பாயவர் செவியில் தொனி இனிப்பாகுது பாச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யப்பட்ட இருதயத்தைக் கழுவிச் சுத்தப்படுத்த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ைகொண்ட நெஞ்சையது மயக்கமின்றி விட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யின் காதில் பட, யேசுவென்ற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ப்பாயவர் செவியில் தொனி இனிப்பாகுது பாச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ல்லை இல்லாக் கிருபைத்திரள் ஏற்றுநிறைந்திருக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ளும் மாறாச்செல்வம் யேசுவென்ற பெய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யின் காதில் பட, யேசுவென்ற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ப்பாயவர் செவியில் தொனி இனிப்பாகுது பாச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யின் காதில் பட, யேசுவென்ற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னாண்டவா, என் ஜீவனே, என் மார்க்கமே முடி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வருந்துதியை நீரே ஏற்றுக்கொள்ளும், தே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யின் காதில் பட, யேசுவென்ற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ப்பாயவர் செவியில் தொனி இனிப்பாகுது பாச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ப்பாயவர் செவியில் தொனி இனிப்பாகுது பாச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சித்த ஆத்துமாவைப் பசியாற்று மன்னாவ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சிப்பாறுதல் இளைத்தோர்க்கெல்லாம் முற்றும் அந்தபெய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யின் காதில் பட, யேசுவென்ற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ப்பாயவர் செவியில் தொனி இனிப்பாகுது பாச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யரையது நீக்கிக் காயமாற்றிக் குணப்படுத்த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ங்கள் யாவும் யேசுவென்றால் பறந்தோடியே போ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2026-07-30T21:57:16Z</dcterms:created>
  <dcterms:modified xsi:type="dcterms:W3CDTF">2026-07-30T21:57:16Z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