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presProps" Target="presProps.xml"/>
  <Relationship Id="rId27" Type="http://schemas.openxmlformats.org/officeDocument/2006/relationships/viewProps" Target="viewProps.xml"/>
  <Relationship Id="rId28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4594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ிசுவாசியின் காதில் பட, யேசுவென்ற நாம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ிருப்பாயவர் செவியில் தொனி இனிப்பாகுது பாசம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காயப்பட்ட இருதயத்தைக் கழுவிச் சுத்தப்படுத்தும்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ாயைகொண்ட நெஞ்சையது மயக்கமின்றி விடுக்கும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ிசுவாசியின் காதில் பட, யேசுவென்ற நாம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ிருப்பாயவர் செவியில் தொனி இனிப்பாகுது பாசம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எல்லை இல்லாக் கிருபைத்திரள் ஏற்றுநிறைந்திருக்கும்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ல்லா நாளும் மாறாச்செல்வம் யேசுவென்ற பெயர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ிசுவாசியின் காதில் பட, யேசுவென்ற நாம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ிருப்பாயவர் செவியில் தொனி இனிப்பாகுது பாசம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ிசுவாசியின் காதில் பட, யேசுவென்ற நாம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5. என்னாண்டவா, என் ஜீவனே, என் மார்க்கமே முடிவ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னால் வருந்துதியை நீரே ஏற்றுக்கொள்ளும், தேவ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ிசுவாசியின் காதில் பட, யேசுவென்ற நாம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ிருப்பாயவர் செவியில் தொனி இனிப்பாகுது பாசம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ிருப்பாயவர் செவியில் தொனி இனிப்பாகுது பாசம். (2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பசித்த ஆத்துமாவைப் பசியாற்று மன்னாவதுவ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ுசிப்பாறுதல் இளைத்தோர்க்கெல்லாம் முற்றும் அந்தபெய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ிசுவாசியின் காதில் பட, யேசுவென்ற நாம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ிருப்பாயவர் செவியில் தொனி இனிப்பாகுது பாசம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துயரையது நீக்கிக் காயமாற்றிக் குணப்படுத்தும்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யங்கள் யாவும் யேசுவென்றால் பறந்தோடியே போக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8">
  <a:themeElements>
    <a:clrScheme name="Theme4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2026-06-15T13:21:14Z</dcterms:created>
  <dcterms:modified xsi:type="dcterms:W3CDTF">2026-06-15T13:21:14Z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