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presProps" Target="presProps.xml"/>
  <Relationship Id="rId117" Type="http://schemas.openxmlformats.org/officeDocument/2006/relationships/viewProps" Target="viewProps.xml"/>
  <Relationship Id="rId1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சத்திலே யுத்தத்தின் சத்தமும் மகா சங்காரமும் உண்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 பாழாப்போயிற்று!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 பாழாப்போயிற்று!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 சங்காரமாவார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ாபிலோன் பிடிபட்டதின் சத்தத்தினால் பூமி அதிரும், அதின் கூப்பிடுதல் ஜாதிகளுக்குள்ளே கேட்கப்ப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ீர்க்கதரிசியாகிய எரேமியாவைக்கொண்டு பாபிலோனுக்கும் கல்தேயர் தேசத்துக்கும் விரோதமாக உரைத்த வசனம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ீர்க்கதரிசியாகிய எரேமியாவைக்கொண்டு பாபிலோனுக்கும் கல்தேயர் தேசத்துக்கும் விரோதமாக உரைத்த வசனம்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ின் நடுவிலிருந்தோடி கல்தேயரின் தேசத்தைவிட்டுப் புறப்பட்டு, மந்தையின்முன்நடக்கும் கடாக்களைப்போல் இர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ின் நடுவிலிருந்தோடி கல்தேயரின் தேசத்தைவிட்டுப் புறப்பட்டு, மந்தையின்முன்நடக்கும் கடாக்களைப்போல் இருங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ல்தேயா கொள்ளையாகும்; அதைக் கொள்ளையிடுகிறவர்கள் எல்லாரும் பரிபூரணமடைவார்கள் என்று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யம் கல்தேயர்மேலும், பாபிலோன் குடிகள்மேலும், அதினுடைய பிரபுக்கள்மேலும், அதினுடைய ஞானிகள்மேலும் வருமென்று கர்த்தர் சொல்லுகி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 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 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ইস্রায়েল সারা দেশে ছড়িয়ে ছিটিয়ে থাকা মেষের পালের মতো| সিংহসমূহের তাড়া খাওয়া মেষ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ছড়িয়ে পড়ছে| প্রথম আক্রমণকারী সিংহ হল অশূরের রাজা| এবং শেষ আক্রমণকারী য়ে সি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হাড়গোড় গুঁড়িযে দেবে সে হল বাবিলের রাজা নবূখদ্রিত্‌স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 প্রভু সর্বশক্তিমান ইস্রায়েলের ঈশ্বর বলেন, “আমি খুব শীঘ্রই বাবিল এবং তার রাজাক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ূরের রাজাকে আমি য়েমন শাস্তি দিয়েছি বাবিলকে আমি তেমন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ইস্রায়েলকে তার নিজের শস্য ক্ষেতে ফিরিয়ে আনব| কর্মিল পাহাড়ের ওপর এবং বাশনের সমতল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শস্য জন্মায়, ইস্রায়েলীয়রা তাই খাবে| ইফ্রযিম এবং গিলিয়দের পার্বত্য দেশগুলিতে তারা পেট ভ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বলেন, “সেই সময় লোকরা ইস্রায়েলের দোষএুটি খুঁজতে জোরদার ভাবে চেষ্টা করবে| কিন্তু খুঁ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র মত কোন দোষ থাকবে না| লোকরা যিহূদার পাপও খুঁজে বের করতে চেষ্টা করবে| কিন্তু তারা কোন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ে পাবে না| কেন? কারণ আমিই ইস্রায়েলের ও যিহূদার কিছু বেঁচে যাওয়া লোকদের পাপসমূহ ক্ষমা কর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দের রক্ষা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বললেন, “মরাথযিম আক্রমণ কর| পকোদের লোকদের আক্রমণ কর| তাদের হত্যা করে পুরোপুরি ধ্বংস কর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আদেশ করছি তাই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গোটা দেশ জুড়ে যুদ্ধের দামামা শোনা যাচ্ছে| এটা ব্যাপক ধ্বংসের দামাম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মগ্র পৃথিবীর হাতুড়ি বলে পরিচিত ছিল বাবিল| ‘কিন্তু এখন এই হাতুড়িই খণ্ড বিখণ্ড|’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গুলির মধ্যে বাবিলই সব চেয়ে বেশী ধ্বংসপ্রাপ্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বাবিল, তোমার জন্য আমি একটা ফাঁদ পেতেছিলাম| এবং তা জানার আগেই সেই ফাঁদে তুমি ধরা পড়েছ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িরুদ্ধে যুদ্ধ করেছ| তাই তোমাদের খুঁজে বন্দী কর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 তাঁর অস্ত্র ভাণ্ডার খুললেন| প্রভু তাঁর রোধর অস্ত্রগুলি বের করে আনলেন| প্রভু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ঐসব অস্ত্রগুলি আনলেন কারণ কলদীযদের দেশে তাঁর কিছু কাজ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দূর দেশের লোকরা, তোমরা বাবিলের বিরুদ্ধে দাঁড়াও| বাবিলের শস্য ভাণ্ডার ভেঙ্গে খুলে ফেল| বাবি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োপুরি ধ্বংস করো| কাউকে জীবিত রেখো না| অনেক শস্যকে য়েমন স্তূপীকৃত করা হয়, তেমন বাবিলবাস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দেহগুলি স্তূপীকৃত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বাবিলের সমস্ত যুবক ষাঁড়দের (লোকদের) হত্যা কর| জন্তুদের মত তাদের বধ কর| তাদের পরাস্ত কর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গিয়েছে| তাই এটা তাদের পক্ষে খুবই খারাপ হবে| তাদের শাস্তি পাওয়ার সময়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াবিল থেকে লোক ছুটে পালাচ্ছে| তারা ঐ দেশ থেকে পালিয়ে যাচ্ছে| এই সব লোকরা সিয়োনের দিক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্রত্যেককে প্রভুর ধ্বংসলীলার কথা বলছে| তারা লোকদের বলছে য়ে, প্রভু বাবিলকে উপযুক্ত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চ্ছেন| বাবিল প্রভুর উপাসনাগৃহ ধ্বংস করেছিল তাই প্রভু বাবিলকে ধ্বংস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তীরন্দাজদের ডাকো| তাদের বাবিলকে আক্রমণ করতে বল| ঐ সব তীরন্দাজদের শহরের চারিদিকে ঘিরে ফেলতে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উকে পালাতে দিও না| বাবিলকে তাদের অপকর্মের উপযুক্ত শাস্তি দাও| সে অন্য জাতিদের জন্য যা কর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ও তাই করো| বাবিলীযরা প্রভুকে সম্মান করেনি| তারা ইস্রায়েলের পবিত্র এক জনের সঙ্গে খুব রূঢ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েছে| অতএব বাবিলকে শাস্তি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বাবিলের যুবকদের রাস্তায় হত্যা করা হবে| তার সমস্ত সৈন্য ঐদিন মারা যাবে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বাবিলের লোকরা, তোমরা খুবই অহঙ্কারী| এবং আমি তোমাদের বিরুদ্ধে|” আমাদের মালিক, প্রভু সর্বশক্ত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গুলি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বাবিলের প্রতি প্রভু যা করার সিদ্ধান্ত নিয়েছেন সেই পরিকল্পনার কথা শোন| শোন, বাবিলের লোক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িদ্ধান্তের কথা| শএুরা বাবিলের পালের (লোক) ছোট ছেলেমেযেদের জোর করে টেনে নিয়ে যাব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ৃতকর্মের জন্যই বাবিলের চারণভূমি শূন্য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বাবিলের পতন হবে| এবং সেই পতনে পৃথিবী কেঁপে উঠবে| সমস্ত জাতির লোকরা বাবিলের এই ধ্বংসের কথা শু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এই বার্তাটি বাবিল দেশ ও বাবিলীযদের সম্পর্কে| যিরমিয়র মাধ্যমে প্রভু এই বার্ত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সমস্ত জাতিগুলির মধ্যে এই ঘোষণা করে দাও! পুরো বার্তাটি পড়ে বল ‘বাবিলের জাতিকে বন্দী করা হবে| ব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 লজ্জিত হবে| মরোদক মূর্ত্তি খুবই ভীত হয়ে পড়বে| বাবিলের দেবমূর্ত্তিদের লজ্জায পড়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দেবমূর্ত্তিগুলি প্রচণ্ড ভয় পা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উত্তরের একটি জাতি বাবিলকে আক্রমণ করবে| এই জাতির আক্রমণে বাবিল এক শুষ্ক মরুভূমিতে পরিণত হবে|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ই সেখানে বাস করতে পারবে না| শুধু মানুষই নয় জীবজন্তুরাও ঐ জায়গা ছেড়ে পালিয়ে আস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বললেন, “ঐ সময়ে ইস্রায়েল ও যিহূদার অধিবাসীরা একত্র মিলিত হবে| কাঁদতে কাঁদতে লোকেরা একত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ে ফিরবে প্রভু তাদের ঈশ্বর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সব লোকরা সিয়োনে যাওয়ার পথ জানতে চাইবে| তারপর তারা সিয়োনের উদ্দেশ্যে রওনা হবে| য়েতে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কে অপরের উদ্দেশ্যে বলবে, ‘এস, আমরা প্রভুর সঙ্গে মিলিত হই| এসো, আমরা এক চুক্তি করি যা চির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য়ী হবে| একটা চুক্তি করা যাক যা আমরা কখনও ভুলব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আমরা লোকরা হারিযে যাওয়া মেষের মতো| তাদের মেষপালকরা (নেতারা) তাদের ভুলপথে চালিত করেছে| না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ড়ে পর্বতমালায় তাদের পথহারা করেছে| লোকরা উদভ্রান্তের মতো এক পর্বত থেকে অন্য পর্বতে ভ্রমণ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দের বিশ্রামের জায়গা ভুল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ারা আমার লোকদের দেখেছে তারাই তাদের আঘাত করেছে| এবং ঐসব শএুরা বলেছে, ‘আমরা মোটেই অন্যায় করিন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সব লোকরা প্রভুর বিরুদ্ধে পাপ কাজ করেছে| এই প্রভুই তাদের সত্যিকারের বিশ্রামস্থল| এই প্রভু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যা তাদের পিতারাও বিশ্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গর্বিত বাবিল হোঁচট খাবে এবং পড়ে যাবে| কেউই তাকে তুলে ধরতে এগিয়ে আসবে না| আমি তার শহরগুল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 ধরিযে দেব| এই আগুন শহরের প্রত্যেককে এবং তার চারপাশের প্রত্যেকটি জিনিষকে সম্পূর্ণরূপে প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বাবিল ছেড়ে পালিয়ে এস| বাবিলদের দেশ ত্যাগ কর| এবং পালের আগুযান ছাগলের মতো হও| (প্রকৃত নেত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গণকে নেতৃত্ব দাও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্রভু সর্বশক্তিমান বলেন: “ইস্রায়েল এবং যিহূদার লোকরা হল দাস| শএুরা তাদের নিয়ে গিয়েছিল|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রা ইস্রায়েলের লোকদের য়েতে দে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উত্তরে অনেক তৃজাতিকে একত্রিত করব| এই মিলিত জাতির দল বাবিলের বিরুদ্ধে যুদ্ধ করতে প্রস্তু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দিকের লোকরাই বাবিলের দখল নেবে| ঐ সব জাতির লোকরা বাবিলের দিকে অনেক তীর ছুঁড়বে| ঐ সব তীর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ক্ষেত্র থেকে খালি হাতে ফিরে না আসা সৈন্যদের মতো হবে| অর্থাত্‌ প্রতিটি তীরই তার লক্ষ্যবস্ত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ঘা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এুরা কল্দীয লোকদের সমস্ত ধনসম্পদ নিয়ে নেবে| সৈন্যরা যা খুশী তাই নেবে|” প্রভু এই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বাবিল তোমরা উল্লসিত এবং খুশী| তোমরা আমার দেশ অধিকার করেছ| শস্য ক্ষেত্রগুলিতে ছোট ছোট গরু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চারিদিকে নৃত্য করে বেড়াচ্ছ| তোমাদের উল্লাস য়েন ঘোড়ার সুখী ডাকের মত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এখন তোমার মা হতবুদ্ধি হয়ে যাবে| য়ে মা তোমার জন্মদাত্রী সে বিব্রত হবে| বাবিল সমস্ত জাতিগু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কম গুরুত্বপূর্ণ হবে| তার অবস্থা হবে শুষ্ক, পরিত্যক্ত মরুভূমি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ঈশ্বর ঐসব লোকদের ফিরিয়ে আনবেন| তাঁর নাম হল প্রভু ঈশ্বর সর্বশক্তিমান| তিনি ঐসব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 দিয়ে রক্ষা করবেন| তিনি তাদের রক্ষা করবেন যাতে তিনি দেশটিকে বিশ্রাম দিতে পারে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বাসীদের কোন বিশ্রাম থাক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তাঁর রোধ প্রকাশ করবেন| ফলে কোন মানুষই সেখানে বাস করতে পারবে না| বাবিল পুরোপুরি পরিত্য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“বাবিলের ওপর দিয়ে যারাই যাবে তারাই ভীতসন্ত্রস্ত হয়ে পড়বে| বাবিলের ধ্বংসস্তূপ দেখে প্রত্যে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থা না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ভু বলেন, “তরবারি, বাবিলীযদের তুমি হত্যা কর, রাজার সভাসদদের এবং জ্ঞানী লোকদের হত্য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বাবিলের বিরুদ্ধে যুদ্ধের জন্য প্রস্তুত হও| তীরন্দাজ সৈন্যরা বাবিলের দিকে তীর ছোঁড়| একটা তী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 দিও না| কারণ বাবিল প্রভুর বিরুদ্ধে পাপ কাজ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াবিলকে চারিদিক থেকে ঘিরে রাখা সৈন্যরা যুদ্ধ বিজয়ের নাদ গর্জন করল| বাবিল আত্মসমর্পণ করেছে|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র এবং দুর্গগুলি ভেঙে ফেলা হয়েছে| এই সব লোকদের যা শাস্তি পাওনা ছিল প্রভু তা দিচ্ছেন|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গুলির প্রতি বাবিল য়ে কাজ করেছে জাতিগুলির উচিত্‌ বাবিলকে তার জন্য য়োগ্য শাস্তি দেও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াবিলের লোকদের চাষবাস করতে দিও না| তাদের শস্য সংগ্রহ করতে দিও না| বাবিলের সৈন্যরা অনেক বন্দী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হরে এনেছিল| কিন্তু এখন শএু সৈন্যরা এসেছে| তাই এখন ঐসব বন্দীরা তাদের ঘরে ফিরে যাচ্ছে|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রা তাদের নিজেদের দেশে ফির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রবারি বাবিলের যাজকদের হত্যা কর| ঐসব যাজকরা বোকা লোকদের মত হয়ে যাবে| তরবারি, বাবিলের সৈন্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হত্যা কর| ঐসব সৈন্যরা ভয়ে পূর্ণ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রবারি বাবিলের ঘোড়া এবং যুদ্ধরথদের হত্যা কর| তরবারি অন্য দেশ থেকে ভাড়া করে আনা সৈন্যদের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| ঐসব লোকরা ভযার্ত মহিলার মতো হবে| তরবারি বাবিলের সম্পদ ধ্বংস কর| ঐসব সম্পদ নিয়ে য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রবারি বাবিলের জলকে আঘাত কর| ঐসব জল শুকিয়ে যাবে| বাবিলের অসংখ্য মূর্ত্তি আছে| বাবিলের লোকরা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কা ঐসব মূর্ত্তিরা সেটাই প্রমাণ করে| তাই ঐসব লোকদের ভাগ্য়ে অঘটন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বাবিল আর কখনও লোকে পরিপূর্ণ হবে না| বন্য কুকুরসমূহ, উটপাখিরা এবং মরুভূমির অন্যান্য জ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োযাররা সেখানে বাস করবে| কিন্তু কোন লোকই আর সেখানে কোন দিনের জন্য বাস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ঈশ্বর সদোম এবং ঘমোরাকে তাদের চারদিকের শহরগুলিসহ পুরোপুরি ধ্বংস করেছেন| এবং কোন লোকই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তে এখন বাস করে না| একই ভাবে কোন লোকই বাবিলে বাস করবে না| এবং কোন লোকই আর সেখানে কোনদিন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“দেখ, উত্তরের লোকরা আসছে| তারা একটি শক্তিশালী জাতি থেকে আসছে| পৃথিবীর চারিদিক থেকে অনেক রাজ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সঙ্গ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াদের সৈন্যদের তীর-বল্লম আছে| সৈন্যরা নিষ্ঠুর| তাদের কোন মাযা মমতা নেই| উত্তাল সমুদ্র গর্জ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সৈন্যরা তাদের ঘোড়ায় চড়ে আসছে| বাবিল শহর, সৈন্যরা তোমাকে আক্রমণের জন্য প্রস্তুত|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দাঁড়িয়ে যুদ্ধের জন্য প্রস্তুতি নি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বাবিলের রাজা ঐসব সৈন্যদের সম্বন্ধে শুনল| এবং সে ভীষণ ভয়চকিত হয়ে পড়ল| সে এতই ভীত হয়ে পড়ল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হাত অবশ হয়ে পড়ল| তার ভয় তাকে প্রসব বেদনায় কাতরানো মহিলার মতো যন্ত্রণা দিতে থাক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প্রভু বলেন, “মাঝে মাঝে য়র্দন নদীর পাশ্ববর্তী ঘন ঝোপঝাড় থেকে একটি সিংহ আসবে| যেখানে লোকরা জ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োযার রেখেছে সেই মাঠের ওপর দিয়ে সিংহটি হেঁটে যাবে| এবং সমস্ত জন্তুরা ভয়ে পালাবে| আমি ঐ সিংহ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হব| আমি বাবিলবাসীদের তাদের দেশ থেকে তাড়া করব| এটা করার জন্য আমি কাকেই বা মনোনীত করতে পারতাম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ই আমার মতো নয়| আমাকে মোকাবিলা করার ক্ষমতা কারোর নেই| তাই আমি এটা করবই| কোন মেষপালকই আমাকে ধাও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আসবে না| আমি বাবিলের লোকদের তাড়া করে নিয়ে য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2026-10-21T06:24:47Z</dcterms:created>
  <dcterms:modified xsi:type="dcterms:W3CDTF">2026-10-21T06:24:47Z</dcterms:modified>
  <dc:title>যিরমিয়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