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தமது நாமம் விளங்கும்படி தெரிந்துகொள்ளும் ஸ்தானத்தில், உன் தேவனாகிய கர்த்தருக்குப் பஸ்காவின் பலியாகிய ஆடுமாடுகளைப் பலியிடுவாயா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தமது நாமம் விளங்கும்படி தெரிந்துகொள்ளும் ஸ்தானத்தில், உன் தேவனாகிய கர்த்தருக்குப் பஸ்காவின் பலியாகிய ஆடுமாடுகளைப் பலியிடுவாயா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ஏழுநாள் அளவும் உன் எல்லைகளிலெங்கும் புளிப்புள்ள அப்பம் உன்னிடத்தில் காணப்படலாகாது; நீ முதல்நாள் சாயங்காலத்தில் இட்ட பலியின் மாம்சத்தில் ஏதாகிலும் இராமுழுதும் விடியற் காலம்வரைக்கும் வைக்க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ஏழுநாள் அளவும் உன் எல்லைகளிலெங்கும் புளிப்புள்ள அப்பம் உன்னிடத்தில் காணப்படலாகாது; நீ முதல்நாள் சாயங்காலத்தில் இட்ட பலியின் மாம்சத்தில் ஏதாகிலும் இராமுழுதும் விடியற் காலம்வரைக்கும் வைக்க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தேவனாகிய கர்த்தர் உனக்குக் கொடுக்கும் உன்னுடைய வாசல்களில் எதிலும் நீ பஸ்காவை அடிக்க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ன் தேவனாகிய கர்த்தர் தெரிந்துகொண்ட ஸ்தானத்திலே, அதைப்பொரித்துப் புசித்து, விடியற்காலத்திலே உன் கூடாரங்களுக்குத் திரும்பிப்போவாயா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ன் தேவனாகிய கர்த்தர் தெரிந்துகொண்ட ஸ்தானத்திலே, அதைப்பொரித்துப் புசித்து, விடியற்காலத்திலே உன் கூடாரங்களுக்குத் திரும்பிப்போவாயா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 ஆறுநாளும் புளிப்பில்லாத அப்பம் புசிக்கவேண்டும்; ஏழாம் நாள் உன் தேவனாகிய கர்த்தருக்கு ஆசரிக்கப்படும் நாளாயிருக்கும்; அதிலே யாதொரு வேலையும் செய்யவேண்டா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 ஆறுநாளும் புளிப்பில்லாத அப்பம் புசிக்கவேண்டும்; ஏழாம் நாள் உன் தேவனாகிய கர்த்தருக்கு ஆசரிக்கப்படும் நாளாயிருக்கும்; அதிலே யாதொரு வேலையும் செய்யவேண்டா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ஏழு வாரங்களை எண்ணுவாயாக; அறுப்பு அறுக்கத் தொடங்கும் காலமுதல் நீ அந்த ஏழு வாரங்களையும் எண்ணவேண்டு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 எகிப்தில் அடிமையாயிருந்ததை நினைத்து, இந்தக் கட்டளைகளைக் கைக்கொண்டு இவைகளின்படி செய்யக்கடவா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 உன் களத்தின் பலனையும் உன் ஆலையின் பலனையும் சேர்த்தபின்பு, கூடாரப்பண்டிகையை ஏழுநாள் ஆசரி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 உன் களத்தின் பலனையும் உன் ஆலையின் பலனையும் சேர்த்தபின்பு, கூடாரப்பண்டிகையை ஏழுநாள் ஆசரித்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பண்டிகையில் நீயும், உன் குமாரனும், உன் குமாரத்தியும் உன் வேலைக்காரனும், உன் வேலைக்காரியும், உன் வாசல்களில் இருக்கிற லேவியனும், பரதேசியும், திக்கற்ற பிள்ளையும், விதவையும் சந்தோஷப்படக்கட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பண்டிகையில் நீயும், உன் குமாரனும், உன் குமாரத்தியும் உன் வேலைக்காரனும், உன் வேலைக்காரியும், உன் வாசல்களில் இருக்கிற லேவியனும், பரதேசியும், திக்கற்ற பிள்ளையும், விதவையும் சந்தோஷப்படக்கட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அவர்கள் கர்த்தருடைய சந்நிதியில் வெறுங்கையோடே வராமல், உன் தேவனாகிய கர்த்தர் உனக்கு அருளிய ஆசீர்வாதத்திற்குத்தக்கதாக, அவனவன் தன் தன் தகுதிக்கு ஏற்றபடி காணிக்கையைக் கொண்டுவரக்கடவ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நீ உன் தேவனாகிய கர்த்தருக்கு உண்டாக்கும் பலிபீடத்தண்டையில் யாதொரு தோப்பையும் உண்டாக்க 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நீ உன் தேவனாகிய கர்த்தருக்கு உண்டாக்கும் பலிபீடத்தண்டையில் யாதொரு தோப்பையும் உண்டாக்க 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தொரு சிலையையும் நிறுத்தவேண்டாம்; உன் தேவனாகிய கர்த்தர் அதை வெறுக்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8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પુનર્નિયમ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આબીબના મહિનામાં યહોવા તમાંરા દેવના માંનમાં પાસ્ખાપર્વને ઊજવવાનું હંમેશા યાદ રાખશો. કારણ કે, 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હિનામાં તમાંરા દેવ યહોવા તમને રાતોરાત મિસરમાંથી બહાર લઈ આ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યહોવાએ પસંદ કરેલા પવિત્રસ્થાને તમાંરે તમાંરા દેવ યહોવાને બલિદાન તરીકે એક નર ગાડરુ, લવારું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છરડું ધરા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માંરે એના પ્રસાદ સાથે બેખમીર રોટલી ખાવી. મિસરમાંથી તમે નાસી છૂટયા ત્યારે જે રોટલી ખાધી હતી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તિમાં તમે સાત દિવસ સુધી બેખમીર રોટલી ખાઓ. કારણ કે, તમાંરે મિસરમાંથી બહુ ઉતાવળમાં નીકળવું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આ રીતે તમે મિસરમાંથી જે રીતે જે દિવસે બહાર આવ્યા તેની સ્મૃતિ જીવનભર તાજી રા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સાત દિવસ પર્યંત તમાંરા ઘરમાં ખમીરનો છાંટો પણ ન હોવો જોઈએ. તેમજ પહેલે દિવસે સાંજે વધેરેલા પશુ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ડું પણ માંસ સવાર સુધી વાસી રહેવું જોઈએ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સ્ખાના બલિદાનનું પશુ તમાંરે તમાંરા દેવ યહોવાએ તમને આપેલા કોઈ પણ ગામમાં વધેર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પરંતુ તમાંરે યહોવાએ પોતાની ઉપાસના માંટે પસંદ કરેલા સ્થાને જ વધેરવું. તમાંરે એ પશુને પાસ્ખા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લીને સંધ્યાકાળે જે સ્દ્માંમયે તમે મિસરમાંથી બહાર આવ્યા હતા ત્યારે માં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અને યહોવાએ પસંદ કરેલ પવિત્રસ્થાને જ તમાંરે તે રૌંધીને ખાવું અને સવારમાં પાછા પોતપોતાને ઘેર 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કળ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છ દિવસ સધી તમાંરે બેખમીર રોટલી જ ખાવી. સાતમાં દિવસે પ્રત્યેક નગરમાં લોકો યહોવા તમાંરા દેવ સમક્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માંનમાં ઉત્સવની પૂર્ણાહૂતિ કરે, તે દિવસે કોઈ કામ કર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ઊભા પાકને લણવાની શરૂઆત કરો ત્યારથી તમાંરે સાત અઠવાડિયાં ગ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યાર બાદ તમાંરા દેવ યહોવાના માંનમાં કાપણીનો ઉત્સવ ઊજવવો, અને યહોવાના તમાંરા પરના આશીર્વા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ણે થયેલી ઊપજના પ્રમૅંણમાં તમાંરે ઐચ્છિકાર્પૈંણ લા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યહોવાએ પોતાની ઉપાસના માંટે પસંદ કરેલા સ્થાને તમાંરે અને તમાંરાં સંતાનોએ, તમાંરાં દાસદાસી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ગામમાં વસતા લેવીઓએ, અને તમાંરા ભેગા વસતા વિદેશીઓ, અનૅંથો તથા વિધવાઓએ મળીને આ આનંદોત્સ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મે મિસરમાં ગુલામ હતા, તેથી આ આજ્ઞાનું પાલન કરીને કાળજીપૂર્વક નિયમોનું પાલન કરવાનું યાદ રાખ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મે તમાંરાં ખળામાં અનાજ ઉપણવાનું અને દ્રાક્ષા પીલવાનું કામ પૂંરુ કરો તે પદ્ધી કાપણીની ઋતુના અં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ગમાં સાત દિવસ સધી માંડવાપર્વ ઊજ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માંરે, તમાંરાં સંતાનો, દાસદાસીઓ, લેવીઓ તથા તમાંરા ગામમાં વસતા વિદેશીઓ, અનાથો અને વિધવાઓ સાથે 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ત્સવનો આનંદ મૅં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તમાંરા દેવ યહોવાના માંનમાં તમાંરે યહોવાએ પસંદ કરેલા સ્થાને સાત દિવસ સધી ઉત્સવ ઊજવવો. તમાંરા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આશીર્વાદથી તમને તમાંરા પાકમાં તેમ જ તમાંરાં બધાં કાર્યોમાં થયેલ લાભ માંટે તમાંરે આનૈંદ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ત્સવ ઊજવવો, તેથી આનંદ કરો, ને ખુશ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માંરામાંના બધાં પુરુષોએ યહોવાએ પસંદ કરેલા સ્થાને તમાંરા દેવ યહોવાને વર્ષમાં ત્રણ વાર મળ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વું જ. બેખમીર રોટલીના પર્વના પ્રસંગે અઠવાડીયા પર્વના પ્રસંગે અને માંડવાયપર્વના પ્રસંગે કોઈ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યકિત યહોવા સમક્ષ ખાલી હાથે આ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પ્રત્યેકે યહોવાએ આપેલા આશીર્વાદના પ્રમાણમાં પોતપોતાની શકિત મુજબ અર્પૈંણો લા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માંરા યહોવા દેવ તમને જે બધાં નગરો આપે તેમાં તમાંરે વંશવાર ન્યાયાધીશો તથા બીજા વહીવ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ધિકારીઓની નિમણૂક કરવી, અને તેઓએ સમગ્ર દેશમાં ઉચિત ન્યાય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મણે ન્યાયના કામમાં ઘાલમેલ કરવી નહિ. કોઈની શરમમાં ખેંચાવું નહિ, લાંચ લેવી નહિ, કારણ લાંચ શૅં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ણસને પણ અંધ બનાવી દે છે. અને ન્યાયી મૅંણસ પાસે પણ ખોટા ચુકાદા અપા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સારાપણું અને નિષ્પક્ષપણું મહત્વનાં છે, હંમેશા સારા અને નિષ્પક્ષ રહેવા ઇચ્દ્ધો. તમાંરા દેવ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જે ભૂમિ આપે છે જેમાં તમે કાયમ માંટે વસવાટ કરવાના છો તેના પર જીવતા રહેવાનો આ એક જ માંર્ગ છે.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 મૂર્તિઓને ધિક્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મે તમાંરા દેવ યહોવા માંટે વેદી બાંધો તો તેની પાસે કોઈ પણ સંજોગોમાં શરમજનક મૂર્તિઓ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શેરાદેવીઓનું કોઈ પણ લાકડાનું પ્રતીક રોપ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મજ કોઈ પૂજાસ્તંભ ઊભો કરવો નહિ. કારણ કે; તમાંરા દેવ યહોવા તેઓને ધિક્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6]]></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2026-10-21T06:19:54Z</dcterms:created>
  <dcterms:modified xsi:type="dcterms:W3CDTF">2026-10-21T06:19:54Z</dcterms:modified>
  <dc:title>પુનર્નિયમ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