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ஸ்கா பண்டிகைக்கு முன்னே, இயேசு இவ்வுலகத்தை விட்டுப் பிதாவினிடத்திற்குப் போகும்படியான தம்முடைய வேளை வந்ததென்று அறிந்து, தாம் இவ்வுலகத்திலிருக்கிற தம்முடையவர்களிடத்தில் அன்புவைத்தபடியே, முடிவுபரியந்தமும் அவர்களிடத்தில் அன்புவை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ீமோனின் குமாரனாகிய யூதாஸ்காரியோத்து அவரைக் காட்டிக்கொடுக்கும்படி பிசாசானவன் அவன் இருதயத்தைத் தூண்டினபின்பு, அவர்கள் போஜனம்பண்ணிக்கொண்டிருக்கையில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ம்முடைய கையில் பிதா எல்லாவற்றையும் ஒப்புக்கொடுத்தாரென்பதையும், தாம் தேவனிடத்திலிருந்து வந்ததையும், தேவனிடத்திற்குப் போகிறதையும் இயேசு அறிந்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ஜனத்தை விட்டெழுந்து, வஸ்திரங்களைச் கழற்றிவைத்து, ஒரு சீலையை எடுத்து, அரையிலே கட்டிக்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ஜனத்தை விட்டெழுந்து, வஸ்திரங்களைச் கழற்றிவைத்து, ஒரு சீலையை எடுத்து, அரையிலே கட்டிக்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ாத்திரத்தில் தண்ணீரை வார்த்து, சீஷருடைய கால்களைக் கழுவவும், தாம் கட்டிக்கொண்டிருந்த சீலையினால் துடைக்கவும் தொடங்க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ீமோன் பேதுருவினிடத்தில் வந்தபோது, அவன் அவரை நோக்கி: ஆண்டவரே, நீர் என் கால்களைக் கழுவலாமா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யேசு அவனுக்குப் பிரதியுத்தரமாக: நான் செய்கிறது இன்னதென்று இப்பொழுது நீ அறியாய், இனிமேல் அறிவாய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ேதுரு அவரை நோக்கி: நீர் ஒருக்காலும் என் கால்களைக் கழுவப்படாது என்றான். இயேசு அவனுக்குப் பிரதியுத்தரமாக: நான் உன்னைக் கழுவாவிட்டால் என்னிடத்தில் உனக்குப் பங்கில்லை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ீமோன் பேதுரு: ஆண்டவரே, என் கால்களைமாத்திரமல்ல, என் கைகளையும் என் தலையையும்கூட கழுவவேண்ட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 அவனை நோக்கி: முழுகினவன் தன் கால்களைமாத்திரம் கழுவவேண்டியதாயிருக்கும், மற்றப்படி அவன் முழுவதும் சுத்தமாயிருக்கிறான்; நீங்கள் சுத்தமாயிருக்கிறீர்கள்; ஆகிலும் எல்லாரும் அல்ல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ம்மைக் காட்டிக்கொடுக்கிறவனை அவர் அறிந்திருந்தபடியினால் நீங்களெல்லாரும் சுத்தமுள்ளவர்கள் அல்ல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கால்களை அவர் கழுவினபின்பு, தம்முடைய வஸ்திரங்களைத் தரித்துக்கொண்டு, திரும்ப உட்கார்ந்து, அவர்களை நோக்கி: நான் உங்களுக்குச் செய்ததை அறிந்திருக்கிறீர்கள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என்னைப் போதகரென்றும் ஆண்டவரென்றும் சொல்லுகிறீர்கள். நீங்கள் சொல்லுகிறது சரியே, நான் அவர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ண்டவரும் போதகருமாகிய நானே உங்கள் கால்களைக் கழுவினதுண்டானால், நீங்களும் ஒருவருடைய கால்களை ஒருவர் கழுவக்கட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ண்டவரும் போதகருமாகிய நானே உங்கள் கால்களைக் கழுவினதுண்டானால், நீங்களும் ஒருவருடைய கால்களை ஒருவர் கழுவக்கடவ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க்குச் செய்ததுபோல நீங்களும் செய்யும்படி உங்களுக்கு மாதிரியைக் காண்ப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ங்களுக்குச் செய்ததுபோல நீங்களும் செய்யும்படி உங்களுக்கு மாதிரியைக் காண்ப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ெய்யாகவே மெய்யாகவே நான் உங்களுக்குச் சொல்லுகிறேன், ஊழியக்காரன் தன் எஜமானிலும் பெரியவனல்ல, அனுப்பப்பட்டவன் தன்னை அனுப்பினவரிலும் பெரியவன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ெய்யாகவே மெய்யாகவே நான் உங்களுக்குச் சொல்லுகிறேன், ஊழியக்காரன் தன் எஜமானிலும் பெரியவனல்ல, அனுப்பப்பட்டவன் தன்னை அனுப்பினவரிலும் பெரியவன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இவைகளை அறிந்திருக்கிறபடியினால், இவைகளைச் செய்வீர்களானால், பாக்கியவான்களாயிருப்பீ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ெல்லாரையுங்குறித்து நான் பேசவில்லை, நான் தெரிந்துகொண்டவர்களை அறிவேன்; ஆகிலும் வேதவாக்கியம் நிறைவேறத்தக்கதாக, என்னுடனே அப்பம் புசிக்கிறவன் என்மேல் தன் குதிகாலைத் தூக்க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நடக்கும்போது நானே அவரென்று நீங்கள் விசுவாசிக்கும்பொருட்டு, இப்பொழுது அது நடப்பதற்கு முன்னமே அதை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னுப்புகிறவனை ஏற்றுக்கொள்கிறவன் என்னை ஏற்றுக்கொள்ளுகிறான், என்னை ஏற்றுக்கொள்ளுகிறவன் என்னை அனுப்பினவரை ஏற்றுக்கொள்ளுகிறான் என்று, மெய்யாகவே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இவைகளைச் சொன்னபின்பு, ஆவியிலே கலங்கி: உங்களில் ஒருவன் என்னைக் காட்டிக்கொடுப்பான் என்று, மெய்யாகவே மெய்யாகவே உங்களுக்குச் சொல்லுகிறேன் என்று சாட்சியாகச் சொன்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ாரைக்குறித்துப் பேசுகிறாரோ என்று சீஷர்கள் ஐயப்பட்டு, ஒருவரையொருவர் நோக்கிப்பார்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யாரைக்குறித்துப் பேசுகிறாரோ என்று சீஷர்கள் ஐயப்பட்டு, ஒருவரையொருவர் நோக்கிப்பார்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ச் சமயத்தில் அவருடைய சீஷரில் இயேசுவுக்கு அன்பானவனாயிருந்த ஒருவன் இயேசுவின் மார்பிலே சாய்ந்துகொண்டிருந்தான்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ரைக்குறித்துச் சொல்லுகிறாறென்று விசாரிக்கும்படி சீமோன்பேதுரு அவனுக்குச் சைகைகா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ன் இயேசுவின் மார்பிலே சாய்ந்துகொண்டு ஆண்டவரே, அவன் யா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யேசு பிரதியுத்தரமாக: நான் இந்தத் துணிக்கையைத் தோய்த்து எவனுக்குக் கொடுப்பேனோ அவன்தான் என்று சொல்லி, துணிக்கையைத் தோய்த்து, சீமோன் குமாரனாகிய யூதாஸ்காரியோத்துக்குக் கொடுத்த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ுணிக்கையை அவன் வாங்கினபின்பு, சாத்தான் அவனுக்குள் புகுந்தான். அப்பொழுது இயேசு அவனை நோக்கி: நீ செய்கிறதைச் சீக்கிரமாய்ச் செய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த் துணிக்கையை அவன் வாங்கினபின்பு, சாத்தான் அவனுக்குள் புகுந்தான். அப்பொழுது இயேசு அவனை நோக்கி: நீ செய்கிறதைச் சீக்கிரமாய்ச் செய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 இப்படி அவனுடனே சொன்னதின் கருத்தைப் பந்தியிருந்தவர்களில் ஒருவனும் அறிய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ூதாஸ் பணப்பையை வைத்துக்கொண்டிருந்தபடியினால், அவன் போய், பண்டிகைக்குத் தேவையானவைகளைக் கொள்ளும்படிக்காவது, தரித்திரருக்கு ஏதாகிலும் கொடுக்கும்படிக்காவது, இயேசு அவனுடனே சொல்லியிருப்பார் என்று சிலர் நினைத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அந்தத் துணிக்கையை வாங்கினவுடனே புறப்பட்டுப்போனான்; அப்பொழுது இராக்காலம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புறப்பட்டுப்போனபின்பு இயேசு: இப்பொழுது மனுஷகுமாரன் மகிமைப்படுகிறார், தேவனும் அவரில் மகிமைப்பட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வன் அவரில் மகிமைப்பட்டிருந்தால், தேவன் அவரைத் தம்மில் மகிமைப்படுத்துவார், சீக்கிரமாய் அவரை மகிமைப்படுத்த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ள்ளைகளே, இன்னும் கொஞ்சக்காலம் நான் உங்களுடனேகூட இருப்பேன், நீங்கள் என்னைத் தேடுவீர்கள்; ஆனாலும் நான் போகிற இடத்துக்கு நீங்கள் வரக்கூடாதென்று நான் யூதரோடே சொன்னதுபோல இப்பொழுது உங்களோடும் சொல்லு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ஒருவரிலொருவர் அன்பாயிருங்கள்; நான் உங்களில் அன்பாயிருந்ததுபோல நீங்களும் ஒருவரிலொருவர் அன்பாயிருங்கள் என்கிற புதிதான கட்டளையை உங்களுக்குக் கொடுக்கிற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ீங்கள் ஒருவரிலொருவர் அன்புள்ளவர்களாயிருந்தால், அதினால் நீங்கள் என்னுடைய சீஷர்களென்று எல்லாரும் அறிந்துகொள்வார்கள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சீமோன்பேதுரு அவரை நோக்கி: ஆண்டவரே, நீர் எங்கே போகிறீர் என்றான். இயேசு அவனுக்குப் பிரதியுத்தரமாக: நான் போகிற இடத்துக்கு இப்பொழுது நீ என் பின்னே வரக்கூடாது, பிற்பாடு என் பின்னே வருவாய் என்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ேதுரு அவரை நோக்கி: ஆண்டவரே, நான் இப்பொழுது உமக்குப் பின்னே ஏன் வரக்கூடாது? உமக்காக என் ஜீவனையும் கொடுப்பேன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னுக்குப் பிரதியுத்தரமாக: எனக்காக உன் ஜீவனைக் கொடுப்பாயோ? சேவல் கூவுகிறதற்கு முன்னே நீ என்னை மூன்றுதரம் மறுதலிப்பாயென்று, மெய்யாகவே மெய்யாகவே உனக்குச் சொல்லுகிற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ઓના પાસ્ખાપર્વનો લગભગ સમય હતો. ઈસુએ જાણ્યું કે આ જગત છોડવાનો તેના માટેનો સમય હતો. હવે તે સમ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 માટે પિતા પાસે પાછા જવાનો હતો. ઈસુએ હંમેશા જગતમાં જે તેના હતા તે લોકોને પ્રેમ કરતો હતો.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ેમ સંપૂર્ણ શ્રેષ્ઠ હતો. હવે ઈસુનો તેનો પ્રેમ તેઓને બતાવવાનો સમ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 અને તેના શિષ્યો સાંજના ભોજનમાં સાથે હતા. શેતાને અગાઉથી યહૂદા ઈશ્કરિયોતને ઈસુની વિરૂદ્ધ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ાવ્યો હતો. (યહૂદા સિમોનનો દીકરો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િતાએ ઈસુને બધી વસ્તુઓ પરની સત્તા સોંપી હતી. ઈસુએ આ જાણ્યું. ઈસુએ તે પણ જાણ્યું કે તે દેવ પાસ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છે. અને એમ પણ જાણ્યું કે હવે તે દેવ પાસે પાછો 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યારે તેઓ જમતા હતા, ઈસુએ ઊભા થઈને પોતાનો ઝભ્ભો ઉતારી નાખ્યો. ઈસુએ રુંમાલ લીધો અને તેને પોતાની કમ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ંધ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છી ઈસુએ વાસણમાં પાણી રેડ્યું. તેણે શિષ્યોના પગ ધોવાની શરુંઆત કરી. તેણે રુંમાલ વડે તેમના પ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છયા. જે રુંમાલ તેની કમરે વીંટાળ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 સિમોન પિતર પાસે આવ્યો. પરંતુ પિતરે ઈસુને કહ્યું, “પ્રભુ, તારે મારા પગ ધોવા જોઈએ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ઈસુએ ઉત્તર આપ્યો, “હમણા હું શું કરું છું તે તું જાણતો નથી. પરંતુ પાછળથી તું સમજી 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િતરે કહ્યું, “ના! હું કદાપિ મારા પગ ધોવા દઈશ નહિ.”ઈસુએ ઉત્તર આપ્યો, “જો હું તારા પગ નહિ ધોઉ,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છી તું મારા લોકોમાંનો એક થ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સિમોન પિતરે કહ્યું, “પ્રભુ, મારા પગ ધોયા પછી તું મારા હાથ અને મારું માથું પણ ધ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એ કહ્યું, “વ્યક્તિના સ્નાન કર્યા પછી તેનું આખું શરીર ચોખ્ખું થાય છે. તેને ફક્ત તેના પગ ધ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જરુંર છે. અને તમે માણસો ચોખ્ખા છો, પરંતુ તમારામાંના બધા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ઈસુએ જાણ્યું કે, કોણ તેની વિરૂદ્ધ થશે. તે જ કારણે ઈસુએ કહ્યું, “તમારામાંથી દરેક ચોખ્ખા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ઈસુએ તેમના પગ ધોવાનું પૂરું કર્યુ. પછી તેણે પોતાનાં કપડાં પહેર્યા અને ફરીથી મેજ પર બેઠો. ઈસુ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છયું, “તમે સમજો છો મેં તમારા માટે શું કર્ય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મને ગુરું તથા પ્રભુ કહો છો. એ ખરું છે, કારણ કે હું એ જ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જ તમારો ‘ગુરું’ અને ‘પ્રભુ’ છું. પણ મેં તમારા પગ સેવકની જેમ ધોયા. તેથી તમારે પણ એકબીજાના પ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ોવા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ેં તમારા માટે એક નમૂના તરીકે આ કર્યુ. તેથી મેં તમારા માટે જે કર્યુ તેવું તમારે એકબીજ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હું તમને સત્ય કહું છું. એક સેવક તેના ધણી કરતાં મોટો નથી. અને જે વ્યક્તિને કંઈક કરવા મોકલાયેલો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ોતાના મોકલનાર કરતાં મોટ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ો તમે આ વાતો જાણો અને તેઓને પાળો તો તમે સુખી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ું તમારા બધા વિષે બોલતો નથી. જેઓને મેં પસંદ કર્યા છે તેઓને હું જાણું છું. પરંતુ શાસ્ત્રલેખ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કહ્યું છે તે થવું જોઈએ. ‘જે માણસ મારા ભોજનમાં ભાગીદાર બન્યો છે તે મારી વિરૂદ્ધ થ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તમને તે બનતા પહેલા આ કહું છું. જેથી જ્યારે એ બને, ત્યારે તમે વિશ્વાસ કરો કે હું તે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ું તમને સત્ય કહું છું. જે કોઈને હું મોકલું છું તેનો સ્વીકાર જે કરે છે તે મારો સ્વીકાર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ે મારો સ્વીકાર કરે છે તે મારા મોકલનારનો પણ સ્વીકાર કર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ઈસુએ આ વાતો કહ્યા પછી તેણે ભારે વ્યાકુળતા અનુભવી. ઈસુએ જાહેરમાં કહ્યું, “હું તમને સત્ય કહ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નો એક મારી વિરૂદ્ધ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ના બધા શિષ્યો એકબીજા સામે જોવા લાગ્યા. ઈસુ જેના વિષે વાત કરતો હતો, તે વ્યક્તિ કોણ હતી ત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શિષ્યોમાંનો એક ઈસુની બાજુમાં છાતીને અઢેલીને બેઠો હતો. ઈસુ જેને પ્રેમ કરતો હતો તે આ શિષ્ય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સિમોન પિતરે આ શિષ્યને ઈશારો કરીને ઈસુને પૂછયું કે જેના વિષે વાત કરતો હતો તે વ્યક્તિ કોણ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શિષ્ય ઈસુની છાતીને અઢેલીને બેઠો હતો અને પૂછયું, “પ્રભુ, તે કોણ છે જે તારી વિરૂદ્ધ થશ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ઈસુએ ઉત્તર આપ્યો, “હું આ રોટલી થાળીમાં બોળીશ. હું જે માણસને તે આપીશ તે માણસ મારી વિરૂદ્ધ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ઈસુએ રોટલીનો ટુકડો લીધો. તેણે તે બોળ્યો ને યહૂદા ઈશ્કરિયોત જે સિમોનનો દીકરો છે તેને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યારે યહૂદાએ ટુકડો લીધો, શેતાન તેનામાં પ્રવેશ્યો. ઈસુએ યહૂદાને કહ્યું, “તું જે બાબત કર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લ્દીથી ક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મેજ પાસેનો કોઈપણ માણસ સમજયો નહિ કે શા માટે ઈસુએ યહૂદાને આમ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યહૂદા સમૂહ માટે પૈસાની પેટી રાખનાર માણસ હતો. તેથી કેટલાક શિષ્યોએ વિચાર્યુ કે યહૂદા જઈને કેટલી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ુંરી વસ્તુઓ પર્વ માટે ખરીદે એવું ઈસુ સમજતો હતો. અથવા તેઓએ વિચાર્યુ કે ઈસુ ઈચ્છતો હતો કે યહૂદા ગરી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જઈને કઈક આપ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ઈસુએ આપેલી રોટલી યહૂદાએ સ્વીકારી પછી યહૂદા બહાર ગયો. તે રાત હતી.ઈસુ તેના મૃત્યુ વિષે વાત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જ્યારે યહૂદા બહાર ગયો, ઈસુએ કહ્યું, “હવે માણસના દીકરાએ તેનો મહિમા પ્રાપ્ત કર્યો છે અને માણ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કરા દ્વારા દેવ મહિમા 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જો દેવ તેના મારફત મહિમા પ્રાપ્ત કરે છે પછી દેવ પોતાના મારફત માણસના દીકરાને મહિમા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ઈસુએ કહ્યું, “મારા બાળકો, હવે હું ફક્ત થોડા સમય માટે તમારી સાથે હોઈશ. તમે મને શોધશો અને મે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ઓને કહ્યું તે હવે હું તમને કહ્યું છું. જ્યાં હું જઈ રહ્યો છું ત્યાં તમે આવી શક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હું તમને નવી આજ્ઞા આપું છું કે એકબીજાને પ્રેમ કરો. જે રીતે મેં તમને પ્રેમ કર્યો છે તેમ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 પર પ્રેમ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જો તમે એકબીજા પર પ્રેમ રાખશો તો બધા લોકો જાણશે કે તમે મારા શિષ્યો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સિમોન પિતરે ઈસુને પૂછયું, “પ્રભુ, તું ક્યાં જાય છે?”ઈસુએ ઉત્તર આપ્યો, “હું જ્યાં જાઉં છું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તું મારી પાછળ આવી શકીશ નહિ, પણ તું પાછળથી અનુસ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િતરે પૂછયું, “પ્રભુ, હવે હું શા માટે તારી પાછળ આવી શકું નહિ? હું તારા માટે મરવા પણ તૈય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ઈસુએ ઉત્તર આપ્યો, “શું તું ખરેખર મારા માટે તારોં જીવ આપીશ? હું તને સાચું કહું છું. મરઘો બોલ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 તું ત્રણ વાર કહીશ કે તું મને ઓળખ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હાન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2026-10-20T00:40:21Z</dcterms:created>
  <dcterms:modified xsi:type="dcterms:W3CDTF">2026-10-20T00:40:21Z</dcterms:modified>
  <dc:title>યોહાન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