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வாசல்காக்கிற மற்றவர்களைக் கூப்பிட்டான்; அவர்கள் உள்ளே போய் ராஜாவின் அரமனையாருக்கு அதை அறிவ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ிரகாரமாகத்தானே அவனுக்கு நடந்தது; ஒலிமுகவாசலிலே ஜனங்கள் அவனை நெருங்கி மிதித்ததினாலே அவன் செத்துப் 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एलीशा ने कहा, यहोवा का वचन सुनो, यहोवा यों कहता है, कि कल इसी समय शोमरोन के फाटक में सआ भ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दा एक शेकेल में और दो सआ जव भी एक शेकेल में बि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उस सरदार ने जिसके हाथ पर राजा तकिया करता था, परमेश्वर के भक्त को उत्तर देकर कहा, सुन, चा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आकाश के झरोखे खोले, तौभी क्या ऐसी बात हो सकेगी? उसने कहा, सुन, तू यह अपनी आंखों से तो देख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उस अन्न में से कुछ खा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चार कोढ़ी फाटक के बाहर थे; वे आपस में कहने लगे, हम क्यों यहां बैठे बैठे मर जाए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दि हम कहें, कि नगर में जाएं, तो वहां मर जाएंगे; क्योंकि वहां मंहगी पड़ी है, और जो हम यहीं बैठ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ं, तौभी मर ही जाएंगे। तो आओ हम अराम की सेना में पकड़े जाएं; यदि वे हम को जिलाए रखें तो हम जीव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ंगे, और यदि वे हम को मार डालें, तौभी हम को मरना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वे सांझ को अराम की छावनी में जाने को चले, और अराम की छावनी की छोर पर पहुंच कर क्या देख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ां कोई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प्रभु ने अराम की सेना को रथों और घोड़ों की और भारी सेना की सी आहट सुनाई थी, और वे आप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ने लगे थे कि, सुनो, इस्राएल के राजा ने हित्ती और मिस्री राजाओं को वेतन पर बुलवाया है कि हम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ई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लिये वे सांझ को उठ कर ऐसे भाग गए, कि अपने डेरे, घोड़े, गदहे, और छावनी जैसी की तैसी छोड़-छा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ा अपना प्राण ले कर भाग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ो जब वे कोढ़ी छावनी की छोर के डेरों के पास पहुंचे, तब एक डेरे में घुस कर खाया पिया, और उस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न्दी, सोना और वस्त्र ले जा कर छिपा रखा; फिर लौट कर दूसरे डेरे में घुस गए और उस में से भी ले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िपा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वे आपस में कहने लगे, जो हम कर रहे हैं वह अच्छा काम नहीं है, यह आनन्द के समाचार का दिन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हम किसी को नहीं बताते। जो हम पह फटने तक ठहरे रहें तो हम को दण्ड मिलेगा; सो अब आओ हम राज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ाने के पास जा कर यह बात बतला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वे चले और नगर के चौकीदारों को बुलाकर बताया, कि हम जो अराम की छावनी में गए, तो क्या देख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ां कोई नहीं है, और मनुष्य की कुछ आहट नहीं है, केवल बन्धे हुए घोड़े और गदहे हैं, और डेरे जैस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ैस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चौकीदारों ने पुकार के राजभवन के भीतर समाचा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राजा रात ही को उठा, और अपने कर्मचारियों से कहा, मैं तुम्हें बताता हूँ कि अरामियों ने हम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किया है? वे जानते हैं, कि हम लोग भूखे हैं इस कारण वे छावनी में से मैदान में छिपके को यह कहकर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कि जब वे नगर से निकलेंगे, तब हम उन को जीवित ही पकड़ कर नगर में घुसने 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रन्तु राजा के किसी कर्मचारी ने उत्तर देकर कहा, कि जो घोड़े नगर में बच रहे हैं उन में से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ंच घोड़े लें, और उन को भेज कर हम हाल जान लें। ( वे तो इस्राएल की सब भीड़ के समान हैं जो नगर में 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 हैं वरन इस्राएल की जो भीड़ मर मिट गई है वे उसी के समान हैं। 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ो उन्होंने दो रथ और उनके घोड़े लिये, और राजा ने उन को अराम की सेना के पीछे भेजा; और कहा, जा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वे यरदन तक उनके पीछे चले गए, और क्या देखा, कि पूरा मार्ग वस्त्रों और पात्रों से भरा पड़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न्हें अरामियों ने उतावली के मारे फेंक दिया था; तब दूत लौट आए, और राजा से यह कह सु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लोगों ने निकल कर अराम के डेरों को लूट लिया; और यहोवा के वचन के अनुसार एक सआ मैदा एक शेके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, और दो सआ जव एक शेकेल में बिक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राजा ने उस सरदार को जिसके हाथ पर वह तकिया करता था फाटक का अधिकारी ठहराया; तब वह फाटक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े पावों के नीचे दब कर मर गया। यह परमेश्वर के भक्त के उस वचन के अनुसार हुआ जो उसने राजा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यहां आने के समय कह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परमेश्वर के भक्त ने जैसा राजा से यह कहा था, कि कल इसी समय शोमरोन के फाटक में दो सआ जव एक शेके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, और एक सआ मैदा एक शेकेल में बिकेगा, वैसा ही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स सरदार ने परमेश्वर के भक्त को, उत्तर देकर कहा था, कि सुन चाहे यहोवा आकाश में झरोखे खो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ौभी क्या ऐसी बात हो सकेगी? और उसने कहा था, सुन, तू यह अपनी आंखों से तो देखेगा, परन्तु उस अन्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खा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ो उसके साथ ठीक वैसा ही हुआ, अतएव वह फाटक में लोगों के पांवों के नीचे दब कर म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2026-10-21T06:55:39Z</dcterms:created>
  <dcterms:modified xsi:type="dcterms:W3CDTF">2026-10-21T06:55:39Z</dcterms:modified>
  <dc:title>2 राजा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