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presProps" Target="presProps.xml"/>
  <Relationship Id="rId18" Type="http://schemas.openxmlformats.org/officeDocument/2006/relationships/viewProps" Target="viewProps.xml"/>
  <Relationship Id="rId19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58996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20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வர் அற்புதமானவரே – 2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20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ை மீட்டென்னைக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20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ாத்தென்னைத் தாங்குகிறா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20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வர் அற்புதமானவ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20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அவர் உன்னதர் என்றனரே – 2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20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ிண் சூரிய சந்திர நட்சத்திரங்கள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20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வர் உன்னதர் என்றன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20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அவர் அற்புதமானவரே – 2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20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வர் சிங்கத்தின் வாயைக் கட்டினா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20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வர் அற்புதமானவ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20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4. அவர் உன்னதர் என்றனரே – 2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20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வர் காற்றையும் கடலையும் அதட்டினா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20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வர் உன்னதர் என்றனரே  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20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1">
  <a:themeElements>
    <a:clrScheme name="Theme9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2026-11-01T22:54:47Z</dcterms:created>
  <dcterms:modified xsi:type="dcterms:W3CDTF">2026-11-01T22:54:47Z</dcterms:modified>
  <dc:title>துதிப் பாடல்கள் : 120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