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ும் யூதாவின் ராஜாவுமாகிய யோயாக்கீமுடைய ராஜ்யபாரத்தின் துவக்கத்திலே கர்த்தரால் எரேமியாவுக்கு,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னை நோக்கி: நீ உனக்குக் கயிறுகளையும் நுகங்களையும் உண்டுபண்ணி, அவைகளை உன் கழுத்திலே பூட்டிக்கொ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னை நோக்கி: நீ உனக்குக் கயிறுகளையும் நுகங்களையும் உண்டுபண்ணி, அவைகளை உன் கழுத்திலே பூட்டிக்கொ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எருசலேமுக்குச் சிதேக்கியா ராஜாவினிடத்தில் வரும் ஸ்தானாபதிகள் கையிலே ஏதோமின் ராஜாவுக்கும் மோவாபின் ராஜாவுக்கும், அம்மோன் புத்திரரின் ராஜாவுக்கும், தீருவின் ராஜாவுக்கும், சீதோனின் ராஜாவுக்கும் அனுப்ப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ங்கள் எஜமான்களுக்குச் சொல்லும்படிக் கற்பிக்கவேண்டுமென்று இஸ்ரவேலின் தேவனாகிய சேனைகளின் கர்த்தர் உரைக்கிறது என்னவென்ற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ூமியையும் மனுஷனையும் பூமியின்மேலுள்ள மிருகஜீவன்களையும் என் மகா பலத்தினாலும் ஓங்கிய என் புயத்தினாலும் உண்டாக்கினேன்; எனக்கு இஷ்டமானவனுக்கு அதைக் கொட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ும் நான் இந்த தேசங்களையெல்லாம் என் ஊழியக்காரனாகிய நேபுகாத்நேச்சார் என்கிற பாபிலோன் ராஜாவின் கையிலே கொடுத்தேன்; அவனுக்கு ஊழியஞ்செய்யும்படி வெளியின் மிருகஜீவன்களையும் கொடுத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தேசத்துக்குக் காலம் வருகிறவரையில் சகல ஜாதிகளும் அவனையும் அவனுடைய புத்திரபெளத்திரரையும் சேவிப்பார்கள்; அதின்பின்பு அநேகம் ஜாதிகளும் பெரிய ராஜாக்களும் அவனை அடிமைகொள்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ஜாதியாவது, எந்த ராஜ்யமாவது பாபிலோன் ராஜாவாகிய நேபுகாத்நேச்சார் என்பவனைச் சேவியாமலும், தன் கழுத்தைப் பாபிலோன் ராஜாவின் நுகத்துக்குக் கீழ்ப்படுத்தாமலும்போனால், அந்த ஜாதியை நான் அவன் கையாலே நிர்மூலமாக்குமளவும், பட்டயத்தாலும் பஞ்சத்தாலும் கொள்ளைநோயால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பிலோன் ராஜாவை நீங்கள் சேவிப்பதில்லையென்று உங்களுக்குச் சொல்லுகிற உங்கள் தீர்க்கதரிசிகளுக்கும், உங்கள் குறிகாரருக்கும், உங்கள் சொப்பனக்காரருக்கும், உங்கள் நாட்பார்க்கிறவர்களுக்கும், உங்கள் சூனியக்காரருக்கும் நீங்கள் செவிகொடாத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ை உங்கள் தேசத்திருந்து தூரப்படுத்துகிறதற்கும், உங்களைத் துரத்திவிடுகிறதற்கும், நீங்கள் அழிகிறதற்குமாக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ந்த ஜாதி தன் கழுத்தைப் பாபிலோன் ராஜாவின் நுகத்துக்குக் கீழ்ப்படுத்தி, அவனைச் சேவிக்குமோ, அந்த ஜாதியைத் தன் தேசத்தைப் பயிரிட்டு, அதிலே குடியிருந்து தாபரி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எல்லா வார்த்தைகளின்படியே நான் யூதாவின் ராஜாவாகிய சிதேக்கியாவோடு பேசி: உங்கள் கழுத்தைப் பாபிலோன் ராஜாவின் நுகத்துக்குக் கீழ்ப்படுத்தி, அவனையும் அவன் ஜனத்தையும் சேவியுங்கள், அப்பொழுது பிழைப்ப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பிலோன் ராஜாவைச் சேவியாமற்போகிற ஜாதிக்கு விரோதமாக கர்த்தர் சொன்னதின்படியே, நீயும் உன் ஜனமும் பட்டயத்தாலும் பஞ்சத்தாலும் கொள்ளைநோயாலும் சாவானேன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ாபிலோன் ராஜாவைச் சேவிப்பதில்லையென்று உங்களுடனே சொல்லுகிற தீர்க்கதரிசிகளின் வார்த்தைகளைக் கேளாதிருங்கள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அனுப்பினதில்லை; நான் உங்களைத் துரத்திவிடுகிறதற்கும், நீங்களும் உங்களுக்குத் தீர்க்கதரிசனம் சொல்லுகிற தீர்க்கதரிசிகளும் அழிந்துபோகிறதற்கும் அல்லவோ இவர்கள் என் நாமத்தைச் சொல்லி, பொய்யான தீர்க்கதரிசனம் உரைக்கிறார்கள் என்று கர்த்தர் சொல்லுகிறார் என்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நான் ஆசாரியரையும் இந்த எல்லா ஜனங்களையும் நோக்கி: இதோ, கர்த்தருடைய ஆலயத்தின் பணிமுட்டுகள் இப்பொழுது சீக்கிரத்திலே பாபிலோனிலிருந்து திரும்பிக்கொண்டுவரப்படுமென்று, உங்களுக்குத் தீர்க்கதரிசனம் சொல்லுகிற உங்களுடைய தீர்க்கதரிசிகளின் வார்த்தைகளைக் கேளாதிருங்கள் என்று கர்த்தர் சொல்லுகிறார்; அவர்கள் உங்களுக்குப் பொய்யான தீர்க்கதரிசனம் சொல்ல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ச் செவிகொடாதிருங்கள்; பாபிலோன் ராஜாவைச் சேவியுங்கள், அப்பொழுது பிழைப்பீர்கள் இந்த நகரம் பாழாய்ப்போகவேண்டியதென்ன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க்குச் செவிகொடாதிருங்கள்; பாபிலோன் ராஜாவைச் சேவியுங்கள், அப்பொழுது பிழைப்பீர்கள் இந்த நகரம் பாழாய்ப்போகவேண்டியதென்ன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ல்லது அவர்கள் தீர்க்கதரிசிகளாயிருந்து, அவர்களிடத்திலே கர்த்தருடைய வார்த்தை இருந்தால், கர்த்தருடைய ஆலயத்திலும், யூதா ராஜாவின் அரமனையிலும், எருசலேமிலும் மீதியான பணிமுட்டுகள் பாபிலோனுக்குப் போகாதபடிக்கு அவர்கள் சேனைகளின் கர்த்தரை நோக்கி மன்றாடட்டு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வாகிய நேபுகாத்நேச்சார் யோயாக்கீமின் குமாரனாகிய எகொனியா என்னும் யூதாவின் ராஜாவையும், யூதாவிலும் எருசலேமிலிருந்த பெரியோர் அனைவரையும் எருசலேமிலிருந்து பாபிலோனுக்குச் சிறைபிடித்துக்கொண்டுபோகையி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டுக்காமல் விட்ட சகல தூண்களையும் கடல்தொட்டியையும், ஆதாரங்களையும், இந்த நகரத்தில் மீதியான மற்றப் பணிமுட்டுகளையுங்குறித்துச் சேனைகளின் கர்த்தர் சொல்லுகிறது என்னவென்றா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ஆலயத்திலும், யூதாராஜாவின் அரமனையிலும், எருசலேமிலும் மீதியான அந்தப் பணிமுட்டுகள் பாபிலோனுக்குக் கொண்டுபோகப்படும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அவைகளை விசாரிக்கும் நாள்வரைக்கும் அவைகள் அங்கே இருக்கும்; பின்பு அவைகளைத் திரும்ப இந்த ஸ்தலத்திற்குக் கொண்டுவரப்பண்ணுவேன் என்று கர்த்தர் சொல்லுகிறார் என்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યાના રાજા યોશિયાના પુત્ર સિદકિયાની કારકિદીર્ના આરંભમાં યમિર્યાની પાસે આ વચન યહોવાની પાસ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યહોવાએ મને કહ્યું, તું તારે માટે ઝૂંસરી જોડતર બનાવ અને તે તારી ડોક પર મૂક, જેમ ખેતર ખેડતા બળદ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ડોક પર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બાદ અદોમ, મોઆબ, આમ્મોન, તૂર અને સિદોનના રાજાઓને યહૂદિયાના રાજા સિદકિયાના દરબારમાં આવેલા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લચીઓ મારફતે સંદેશા મોક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ને કહે કે, ‘તમે જઇને તમારા માલિકોને કહો કે, સૈન્યોનો દેવ યહોવા ઇસ્રાએલના દેવે આ સંદેશો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ાવ્યો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ેં પોતે જ મહાન સાર્મથ્ય અને શકિતથી પૃથ્વીને અને એના પર વસતાં માણસો અને પશુઓને ર્સજ્યા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ચાહું તેને તે આપી દઇ શક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હવે તમારા સર્વ દેશો મેં બાબિલના રાજા, મારા સેવક, નબૂખાદનેસ્સારને સોંપ્યા છે. વળી જંગલી પશ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ેની સેવા કરે તેવું મેં ઠરા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બધી પ્રજાઓ તેના અને તેના પુત્રના અને પૌત્રના તાબામાં રહેશે, અને અંતે જ્યારે તેના દેશનો વારો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બળવાન પ્રજાઓ અને મહાન રાજાઓ તેને તાબે કરશે; તેને આધીન થાઓ અને તેની સેવ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‘બળવાન પ્રજા અને રાજ્ય, બાબિલની ઝૂંસરી નીચે તમારી ગરદન મૂકો! જે કોઇ પ્રજા તેના ગુલામ બનવા 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શે તેને હું શિક્ષા કરીશ. તે પ્રજા પર હું યુદ્ધ, દુકાળ અને મરકી મોકલીશ જેથી અંતે તે બાબિલના હાથ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ંપાઇ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ટે તમારા પ્રબોધકો, જોશીઓ, ભૂવાઓ અને જાદુટોણા કરનારાઓ જેઓ તમને કહે કે, તમે બાબિલના રાજાની સ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 નહિ, તો તેની તરફ ધ્યાન ના આપ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ેમકે તેઓએ તમને જૂંઠુ કહ્યું છે, જો તમે તેમની સલાહ માનશો અને બાબિલના રાજાના શરણે નહિ જાવ તો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ભૂમિમાથી હાંકી કાઢવામાં આવશે. હા, હું તમારો પીછો પકડીશ. અને તમે નાશ પામ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‘પણ જો કોઇ પ્રજા બાબિલના રાજાની ઝૂંસરી આગળ ગરદન ઝુકાવી દેશે, તો હું તેને પોતાની ભૂમિમાં સુખ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દઇશ. તેઓ ત્યાં ખેતી કરશે અને વસસે.”‘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‘યહૂદિયાના રાજા સિદકિયાને આ બધી બાબતો મે કહી, મેં કહ્યું, “તમે બાબિલના રાજાને શરણે જાવ,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જીવતા રહ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ારે તથા તારી પ્રજાએ યુદ્ધ, દુકાળ અને રોગચાળાથી શા માટે મરવું જોઇએ? જે કોઇ પ્રજા બાબિલના રાજ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બેદારી ન સ્વીકારે તેની યહોવાએ આ દશા કરવાની ધમકી આપેલી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ે કહ્યું છે, “‘પ્રબોધકોની વાત ના સાંભળશો, જેઓએ તમને કહ્યું છે કે, તમારે બાબિલના રાજાની સેવા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ી, કારણ કે તેઓ જૂઠ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ેં તેમને મોકલ્યા નહોતા. તેઓ મારા નામે તમને જૂઠાણા કહે છે. જો તમે તેઓનું સાંભળ્યા કરશો ત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આ દેશમાંથી હાંકી કાઢીશ, અને તમે આ ખોટું ભવિષ્ય ભાખનારા પ્રબોધકો સાથે નાશ પામશો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6ત્યારબાદ મેં યાજકોને અને બધા લોકોને આ પ્રમાણે કહ્યું, “આ યહોવાના વચન છે: જે પ્રબોધકો તમને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 છે કે, ‘જુઓ, યહોવાના મંદિરની સાધનસામગ્રી થોડા જ વખતમાં બાબિલમાંથી પાછી લાવવામાં આવશે તેમની વ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શો નહિ.’ તેઓ તમને જૂઠું કહ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 લોકોનું કહેવું તમે સાંભળશો નહિ. બાબિલના રાજાની શરણાગતિ સ્વીકારો જેથી તમે જીવતા રહેશો, શ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ું શહેર નાશ પામ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ો તેઓ સાચા યહોવાના પ્રબોધકો હોય, જો તેઓ મારી વાણી ઉચ્ચારતા હોય, તો તેમણે અત્યારે મારી સૈન્ય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યહોવાની એવી પ્રાર્થના કરવી કે, મંદિરમાં અને યહૂદિયાના રાજમહેલમાં અને યરૂશાલેમમાં બાકી રહ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ધનસામગ્રી બાબિલ ચાલી ન જ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બાબિલનો રાજા નબૂખાદનેસ્સાર યહૂદિયાના રાજા યહોયાકીમના પુત્ર યકોન્યાને તથા યહૂદિયાના તેમ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ના સર્વ કુલીન લોકોને યરૂશાલેમમાંથી બાબિલમાં બંદીવાસમાં લ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ે મંદિરની સામેનો સ્તંભ, મંદિરના આંગણામાંનો પિત્તળનો મોટો હોજ, ધાતુના પાયા અને ક્રિયાકાં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ના પાત્રો તે લઇ ગયો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ે પાત્રો યહોવાના મંદિરમાં, યહૂદિયાના રાજાના મહેલમાં તથા યરૂશાલેમમાં હજુ રહેલા છે, તેન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, ઇસ્રાએલનો દેવ, સૈન્યોનો દેવ યહોવા, આમ કહું છ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 સર્વ ખજાનો બાબિલ લઇ જવામાં આવશે અને હું જ્યાં સુધી તેઓ પર ધ્યાન નહિ આપું ત્યાં સુધી તેઓ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રહેશે. ત્યાર પછી હું તે સર્વ ખજાનાને ફરીથી યરૂશાલેમ લ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2026-10-20T05:23:56Z</dcterms:created>
  <dcterms:modified xsi:type="dcterms:W3CDTF">2026-10-20T05:23:56Z</dcterms:modified>
  <dc:title>યિર્મેયા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