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4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ோடிரும், மா நேச கர்த்தர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் மங்கி இருட்டாயிற்ற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்றோர் சகாயம் அற்ற போதி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ா ஒத்தாசை நீர், என்னோடி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ீர்மேல் குமிழிபோல் என் ஆயுச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ையின் இன்ப வாழ்வும் நீங்கிட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 கண்ட யாவும் மாறி வாடிட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கர்த்தர் நீர், என்னோடிர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யாயம் தீர்ப்போராக என்னண்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ாமல், சாந்தம் தயை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ந்த மீட்பராக சேர்ந்தி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பாவி நேசரே, என்னோட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ீர் கூடநின்று அருள் புரிய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சாசின் கண்ணிக்கு நான் தப்ப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ணை நீர், என் தஞ்சமாயிர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்கட்டில் எல்லாம் நீர் என்னோடிரு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ீர் ஆசீர்வதித்தால் கண்ணீர் விடேன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னோடிருந்தால் அஞ்சிடேன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ே, எங்கே உன் கூரும் ஜெயமும்?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ால் வெல்ல நீர் என்னோடிரும்.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ான் சாகும் அந்தகார நேர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லுவையைக் காட்டும், சாகை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ஜோதி வீசி, இருள் நீக்கிட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ாள் சாங்காலிலும் என்னோட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2026-09-15T13:14:36Z</dcterms:created>
  <dcterms:modified xsi:type="dcterms:W3CDTF">2026-09-15T13:14:36Z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