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ுதிர்வயதுள்ளவனைக் கடிந்துகொள்ளாமல், அவனைத் தகப்பனைப்போலவும், பாலிய புருஷரைச் சகோதரரைப்போலவ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ுதிர்வயதுள்ள ஸ்திரீகளைத் தாய்களைப்போலவும், பாலிய ஸ்திரீகளை எல்லாக் கற்புடன் சகோதரிகளைப்போலவும், பாவித்து, புத்திசொல்ல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த்தம விதவைகளாகிய விதவைகளைக் கனம்பண்ண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தவையானவளுக்குப் பிள்ளைகளாவது, பேரன் பேர்த்திகளாவது இருந்தால், இவர்கள் முதலாவது தங்கள் சொந்தக் குடும்பத்தைத் தேவபக்தியாய் விசாரித்து, பெற்றார் செய்த நன்மைகளுக்குப் பதில் நன்மைகளைச் செய்யக் கற்றுக்கொள்ளக்கடவர்கள்; அது நன்மையும் தேவனுக்கு முன்பாகப் பிரியமுமாய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தவையானவளுக்குப் பிள்ளைகளாவது, பேரன் பேர்த்திகளாவது இருந்தால், இவர்கள் முதலாவது தங்கள் சொந்தக் குடும்பத்தைத் தேவபக்தியாய் விசாரித்து, பெற்றார் செய்த நன்மைகளுக்குப் பதில் நன்மைகளைச் செய்யக் கற்றுக்கொள்ளக்கடவர்கள்; அது நன்மையும் தேவனுக்கு முன்பாகப் பிரியமுமாய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த்தம விதவையாயிருந்து தனிமையாயிருக்கிறவள் தேவனிடத்தில் நம்பிக்கையுள்ளவளாய், இரவும் பகலும் வேண்டுதல்களிலும் ஜெபங்களிலும் நிலைத்திருப்பா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த்தம விதவையாயிருந்து தனிமையாயிருக்கிறவள் தேவனிடத்தில் நம்பிக்கையுள்ளவளாய், இரவும் பகலும் வேண்டுதல்களிலும் ஜெபங்களிலும் நிலைத்திருப்ப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ுகபோகமாய் வாழ்கிறவள் உயிரோடே செத்தவ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குற்றஞ்சாட்டப்படாதவர்களாயிருக்கும்படி இவைகளைக் கட்டளையிட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ன் தன் சொந்த ஜனங்களையும், விசேஷமாகத் தன் வீட்டாரையும் விசாரியாமற்போனால், அவன் விசுவாசத்தை மறுதலித்தவனும், அவிசுவாசியிலும் கெட்டவனுமாயிருப்ப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ன் தன் சொந்த ஜனங்களையும், விசேஷமாகத் தன் வீட்டாரையும் விசாரியாமற்போனால், அவன் விசுவாசத்தை மறுதலித்தவனும், அவிசுவாசியிலும் கெட்டவனுமாயிருப்ப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றுபது வயதுக்குக் குறையாதவளும், ஒரே புருஷனுக்கு மனைவியாயிருந்தவளுமாக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றுபது வயதுக்குக் குறையாதவளும், ஒரே புருஷனுக்கு மனைவியாயிருந்தவளுமாக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ள்ளைகளை வளர்த்து, அந்நியரை உபசரித்து, பரிசுத்தவான்களுடைய கால்களைக் கழுவி, உபத்திரவப்படுகிறவர்களுக்கு உதவிசெய்து, சகலவித நற்கிரியைகளையும் ஜாக்கிரதையாய் நடப்பித்து, இவ்விதமாய் நற்கிரியைகளைக்குறித்து நற்சாட்சி பெற்றவளுமாயிருந்தால், அப்படிப்பட்ட விதவையையே விதவைகள் கூட்டத்தில் சேர்த்துக்கொள்ளவேண்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ள்ளைகளை வளர்த்து, அந்நியரை உபசரித்து, பரிசுத்தவான்களுடைய கால்களைக் கழுவி, உபத்திரவப்படுகிறவர்களுக்கு உதவிசெய்து, சகலவித நற்கிரியைகளையும் ஜாக்கிரதையாய் நடப்பித்து, இவ்விதமாய் நற்கிரியைகளைக்குறித்து நற்சாட்சி பெற்றவளுமாயிருந்தால், அப்படிப்பட்ட விதவையையே விதவைகள் கூட்டத்தில் சேர்த்துக்கொள்ளவேண்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ள்ளைகளை வளர்த்து, அந்நியரை உபசரித்து, பரிசுத்தவான்களுடைய கால்களைக் கழுவி, உபத்திரவப்படுகிறவர்களுக்கு உதவிசெய்து, சகலவித நற்கிரியைகளையும் ஜாக்கிரதையாய் நடப்பித்து, இவ்விதமாய் நற்கிரியைகளைக்குறித்து நற்சாட்சி பெற்றவளுமாயிருந்தால், அப்படிப்பட்ட விதவையையே விதவைகள் கூட்டத்தில் சேர்த்துக்கொள்ளவேண்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ளவயதுள்ள விதவைகளை அதிலே சேர்த்துக்கொள்ளாதே; ஏனெனில், அவர்கள் கிறிஸ்துவுக்கு விரோதமாய்க் காமவிகாரங்கொள்ளும்போது விவாகம்பண்ண மனதாக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ளவயதுள்ள விதவைகளை அதிலே சேர்த்துக்கொள்ளாதே; ஏனெனில், அவர்கள் கிறிஸ்துவுக்கு விரோதமாய்க் காமவிகாரங்கொள்ளும்போது விவாகம்பண்ண மனதாகி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தலில் கொண்டிருந்த விசுவாசத்தை விடுவதினாலே, ஆக்கினைக்குட்படு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ுவுமல்லாமல், அவர்கள் சோம்பலுள்ளவர்களாய், வீடுவீடாய்த் திரியப்பழகுவார்கள்; சோம்பலுள்ளவர்களாய் மாத்திரமல்ல, அலப்புகிறவர்களாயும் வீணலுவற்காரிகளாயும் தகாத காரியங்களைப் பேசுகிறவர்களாயுமிருப்ப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ுவுமல்லாமல், அவர்கள் சோம்பலுள்ளவர்களாய், வீடுவீடாய்த் திரியப்பழகுவார்கள்; சோம்பலுள்ளவர்களாய் மாத்திரமல்ல, அலப்புகிறவர்களாயும் வீணலுவற்காரிகளாயும் தகாத காரியங்களைப் பேசுகிறவர்களாயுமிருப்ப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இளவயதுள்ள விதவைகள் விவாகம்பண்ணவும், பிள்ளைகளைப் பெறவும், வீட்டை நடத்தவும், விரோதியானவன் நிந்திக்கிறதற்கு இடமுண்டாக்காமலிருக்கவும் வேண்டுமென்றிருக்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இளவயதுள்ள விதவைகள் விவாகம்பண்ணவும், பிள்ளைகளைப் பெறவும், வீட்டை நடத்தவும், விரோதியானவன் நிந்திக்கிறதற்கு இடமுண்டாக்காமலிருக்கவும் வேண்டுமென்றிருக்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னெனில் இதற்குமுன்னே சிலர் சாத்தானைப் பின்பற்றி விலகிப்போ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ிசுவாசியாகிய ஒருவனிடத்திலாவது ஒருத்தியிடத்திலாவது விதவைகளிருந்தால், அவர்கள் இவர்களுக்கு உதவி செய்யக்கடவர்கள்; சபையானது உத்தம விதவைகளானவர்களுக்கு உதவிசெய்யவேண்டியதாகையால் அந்தப் பாரத்தை அதின்மேல் வைக்கக்கூடா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ிசுவாசியாகிய ஒருவனிடத்திலாவது ஒருத்தியிடத்திலாவது விதவைகளிருந்தால், அவர்கள் இவர்களுக்கு உதவி செய்யக்கடவர்கள்; சபையானது உத்தம விதவைகளானவர்களுக்கு உதவிசெய்யவேண்டியதாகையால் அந்தப் பாரத்தை அதின்மேல் வைக்கக்கூடா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ன்றாய் விசாரணைசெய்கிற மூப்பர்களை, விசேஷமாக திருவசனத்திலும் உபதேசத்திலும் பிரயாசப்படுகிறவர்களை, இரட்டிப்பான கனத்திற்குப் பாத்திரராக எண்ணவேண்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ன்றாய் விசாரணைசெய்கிற மூப்பர்களை, விசேஷமாக திருவசனத்திலும் உபதேசத்திலும் பிரயாசப்படுகிறவர்களை, இரட்டிப்பான கனத்திற்குப் பாத்திரராக எண்ணவேண்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ோரடிக்கிற மாட்டை வாய் கட்டாயாக என்றும், வேலையாள் தன் கூலிக்குப் பாத்திரனாயிருக்கிறான் என்றும், வேதவாக்கியம் சொல்லுகிறத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ோரடிக்கிற மாட்டை வாய் கட்டாயாக என்றும், வேலையாள் தன் கூலிக்குப் பாத்திரனாயிருக்கிறான் என்றும், வேதவாக்கியம் சொல்லுகிறத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ூப்பனானவனுக்கு விரோதமாக ஒருவன் செய்யும் பிராதை இரண்டு மூன்று சாட்சிகள் இல்லாமல் நீ ஏற்றுக்கொள்ளக்கூடா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ற்றவர்களுக்குப் பயமுண்டாகும்படி, பாவஞ்செய்தவர்களை எல்லாருக்கும் முன்பாகக் கடிந்துகொ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பட்சபாதத்தோடே ஒன்றும் செய்யாமலும், விசாரிக்குமுன் நிருணயம்பண்ணாமலும், இவைகளைக் காத்து நடக்கும்படி, தேவனுக்கும், கர்த்தராகிய இயேசுகிறிஸ்துவுக்கும், தெரிந்துகொள்ளப்பட்ட தூதருக்கும் முன்பாக, உறுதியாய்க் கட்டளையிடுகி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பட்சபாதத்தோடே ஒன்றும் செய்யாமலும், விசாரிக்குமுன் நிருணயம்பண்ணாமலும், இவைகளைக் காத்து நடக்கும்படி, தேவனுக்கும், கர்த்தராகிய இயேசுகிறிஸ்துவுக்கும், தெரிந்துகொள்ளப்பட்ட தூதருக்கும் முன்பாக, உறுதியாய்க் கட்டளையிடுகிற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ருவன்மேலும் சீக்கிரமாய்க் கைகளை வையாதே; மற்றவர்கள் செய்யும் பாவங்களுக்கும் உடன்படாதே; உன்னைச் சுத்தவானாகக் காத்துக்கொ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 இனிமேல் தண்ணீர் மாத்திரம்குடியாமல், உன் வயிற்றிற்காகவும், உனக்கு அடிக்கடி நேரிடுகிற பலவீனங்களுக்காகவும், கொஞ்சம் திராட்சரசமும் கூட்டிக்கொ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 இனிமேல் தண்ணீர் மாத்திரம்குடியாமல், உன் வயிற்றிற்காகவும், உனக்கு அடிக்கடி நேரிடுகிற பலவீனங்களுக்காகவும், கொஞ்சம் திராட்சரசமும் கூட்டிக்கொ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ிலருடைய பாவங்கள் வெளியரங்கமாயிருந்து, நியாயத்தீர்ப்புக்கு முந்திக்கொள்ளும்; சிலருடைய பாவங்கள் அவர்களைப் பின்தொடர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டியே சிலருடைய நற்கிரியைகளும் வெளியரங்கமாயிருக்கும்; அப்படி இராதவைகளும் மறைந்திருக்கமாட்டா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டியே சிலருடைய நற்கிரியைகளும் வெளியரங்கமாயிருக்கும்; அப்படி இராதவைகளும் மறைந்திருக்கமாட்டா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1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Rebuke not an elder, but implore him as a father; and the younger men as brethren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 elder women as mothers; the younger as sisters, with all purit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onour widows that are widows inde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ut if any widow have children or nephews, let them learn first to show piety at home, and 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quite their parents: for that is good and acceptable before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Now she that is a widow indeed, and desolate, trusts in God, and continues in supplications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rayers night and da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ut she that lives in pleasure is dead while she liv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these things give in charge, that they may be blameles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ut if any provide not for his own, and specially for those of his own house, he has denied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aith, and is worse than an infide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Let not a widow be taken into the number under threescore years old, having been the wife of on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ell reported of for good works; if she have brought up children, if she have lodged stranger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f she have washed the saints' feet, if she have relieved the afflicted, if she have diligentl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llowed every good work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ut the younger widows refuse: for when they have begun to wax wanton against Christ, they wil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rry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Having damnation, because they have cast off their first fai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likewise they learn to be idle, wandering about from house to house; and not only idle, bu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ossiping also and busybodies, speaking things which they ought no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I will therefore that the younger women marry, bear children, guide the house, give non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ccasion to the adversary to speak reproachfull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For some are already turned aside after Sata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If any man or woman that believes have widows, let them relieve them, and let not the church b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arged; that it may relieve them that are widows inde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Let the elders that rule well be counted worthy of double honour, especially they who labour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word and doctrin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For the scripture says, You shall not suppress the ox that treads out the corn. And,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abourer is worthy of his rewa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gainst an elder receive not an accusation, but before two or three witness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m that sin rebuke before all, that others also may fea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I charge you before God, and the Lord Jesus Christ, and the elect angels, that you observe the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ings without preferring one before another, doing nothing by partialit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Lay hands suddenly on no man, neither be partaker of other men's sins: keep yourself pur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Drink no longer water, but use a little wine for your stomach's sake and yours oft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nfirmiti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Some men's sins are open beforehand, going before to judgment; and some men they follow aft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Likewise also the good works of some are manifest beforehand; and they that are otherwise canno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 hi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imothy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2026-10-21T06:24:26Z</dcterms:created>
  <dcterms:modified xsi:type="dcterms:W3CDTF">2026-10-21T06:24:26Z</dcterms:modified>
  <dc:title>1 Timothy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