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அம்மோன் புத்திரருக்கு எதிராக முகத்தைத்திருப்பி, அவர்களுக்கு விரோதமாகத் தீர்க்கதரிசனம் உர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அம்மோன் புத்திரருக்கு எதிராக முகத்தைத்திருப்பி, அவர்களுக்கு விரோதமாகத் தீர்க்கதரிசனம் உர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 கர்த்தராகிய ஆண்டவர் உரைக்கிறார்: என் பரிசுத்த ஸ்தலம் பரிசுத்தக்குலைச்சலாக்கப்படுகிறபோதும், யூதா 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உன்னைக் கிழக்குத் தேசத்தாருக்குச் சுதந்தரமாக ஒப்புக்கொடுப்பேன், அவர்கள் உன்னில் தங்கள் அரண்களைக் கட்டி உன்னில் தங்கள் வாசஸ்தலங்களை உண்டுபண்ணுவார்கள்; அவர்கள் உன் கனிகளைப் புசித்து, உன் பாலைக் குடிப்ப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உன்னைக் கிழக்குத் தேசத்தாருக்குச் சுதந்தரமாக ஒப்புக்கொடுப்பேன், அவர்கள் உன்னில் தங்கள் அரண்களைக் கட்டி உன்னில் தங்கள் வாசஸ்தலங்களை உண்டுபண்ணுவார்கள்; அவர்கள் உன் கனிகளைப் புசித்து, உன் பாலைக் குடிப்ப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ரப்பாவை ஒட்டகங்களின் கொட்டகையையும், அம்மோன் புத்திரரின் தேசத்தை ஆட்டுக்கிடையுமாக்குவ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ரப்பாவை ஒட்டகங்களின் கொட்டகையையும், அம்மோன் புத்திரரின் தேசத்தை ஆட்டுக்கிடையுமாக்குவ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ஆண்டவர் சொல்லுகிறது என்னவென்றால்: இஸ்ரவேல் தேசத்துக்கு விரோதமாக நீ கைகொட்டி, உன் காலால் தட்டி வர்மம்வைத்து, ஆகடியம் பண்ணினபடியி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ஆண்டவர் சொல்லுகிறது என்னவென்றால்: இஸ்ரவேல் தேசத்துக்கு விரோதமாக நீ கைகொட்டி, உன் காலால் தட்டி வர்மம்வைத்து, ஆகடியம் பண்ணினபடியின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 ஜனங்களுக்குள்ளே வேரற்றுப்போகப்பண்ணி, உன்னை தேசங்களுக்குள்ளே அழித்து, உன்னை நிர்மூலமாக்குவேன், அப்பொழுது நான் கர்த்தர் என்று அறிந்துகொள்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 ஜனங்களுக்குள்ளே வேரற்றுப்போகப்பண்ணி, உன்னை தேசங்களுக்குள்ளே அழித்து, உன்னை நிர்மூலமாக்குவேன், அப்பொழுது நான் கர்த்தர் என்று அறிந்துகொள்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் உரைக்கிறது என்னவென்றால்: இதோ யூதா வம்சத்தார் எல்லா ஜாதிகளுக்கும் ஒத்தவர்களென்று மோவாபும் சேயீரும் சொல்லுகிறபடியின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் உரைக்கிறது என்னவென்றால்: இதோ யூதா வம்சத்தார் எல்லா ஜாதிகளுக்கும் ஒத்தவர்களென்று மோவாபும் சேயீரும் சொல்லுகிறபடியின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ம்மோன் புத்திரரின்பேர் ஜாதிகளுக்குள் இராதபடிக்கு நான் அம்மோன் புத்திரரின் தேசத்தைக் கிழக்குத் தேசத்தாருக்குத் திறந்துவைத்து, சுதந்தரமாய் ஒப்புக்கொடுக்கிறவண்ணமாக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ம்மோன் புத்திரரின்பேர் ஜாதிகளுக்குள் இராதபடிக்கு நான் அம்மோன் புத்திரரின் தேசத்தைக் கிழக்குத் தேசத்தாருக்குத் திறந்துவைத்து, சுதந்தரமாய் ஒப்புக்கொடுக்கிறவண்ணமாக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ோவாப் தேசத்தின் பக்கத்திலுள்ள அதின் கடையாந்தர ஊர்களாகிய பட்டணங்கள் முதற்கொண்டுள்ள தேசத்தின் அலங்காரமாகிய பெத்யெசிமோத்தையும் பாகால்மெயோனையும், கீரீயாத்தாயீமையும் அவர்களுக்குத் திறந்துவ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ோவாப் தேசத்தின் பக்கத்திலுள்ள அதின் கடையாந்தர ஊர்களாகிய பட்டணங்கள் முதற்கொண்டுள்ள தேசத்தின் அலங்காரமாகிய பெத்யெசிமோத்தையும் பாகால்மெயோனையும், கீரீயாத்தாயீமையும் அவர்களுக்குத் திறந்துவ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ே நியாயங்களைச் செய்வேன்,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ராகிய ஆண்டவர் உரைக்கிறது என்னவென்றால்: ஏதோம் யூதா வம்சத்தாரிடத்தில் குரோதந்தீர்த்துபழிவாங்கி, பெரிய குற்றஞ்செய்தபடியி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ராகிய ஆண்டவர் உரைக்கிறது என்னவென்றால்: ஏதோம் யூதா வம்சத்தாரிடத்தில் குரோதந்தீர்த்துபழிவாங்கி, பெரிய குற்றஞ்செய்தபடியின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 மனுஷரையும் மிருகங்களையும் இராதபடிக்குச் சங்காரம்பண்ணி, அதைத் தேமான் துவக்கித் தேதான்மட்டும் வனாந்தரமாக்குவேன்; பட்டயத்தால் விழ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 மனுஷரையும் மிருகங்களையும் இராதபடிக்குச் சங்காரம்பண்ணி, அதைத் தேமான் துவக்கித் தேதான்மட்டும் வனாந்தரமாக்குவேன்; பட்டயத்தால் விழ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 கோபத்தின்படியும் என் உக்கிரத்தின்படியும் ஏதோமுக்குச் செய்வார்கள்; அப்பொழுது நான் பழிவாங்குவது இன்னதென்று அறிந்துகொள்வ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உரைக்கிறது என்னவென்றால்; பெலிஸ்தியர் குரோதக்காரராயிருந்து, பழம்பகையால் கேடுசெய்யவேண்டுமென்று, வர்மம் வைத்துப் பழிவாங்கினபடியின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உரைக்கிறது என்னவென்றால்; பெலிஸ்தியர் குரோதக்காரராயிருந்து, பழம்பகையால் கேடுசெய்யவேண்டுமென்று, வர்மம் வைத்துப் பழிவாங்கினபடியி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லிஸ்தியருக்கு விரோதமாக என் கையை நீட்டி, கிரேத்தியரைச் சங்கரித்து, சமுத்திரக்கரையில் மீதியானவர்களை அழ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லிஸ்தியருக்கு விரோதமாக என் கையை நீட்டி, கிரேத்தியரைச் சங்கரித்து, சமுத்திரக்கரையில் மீதியானவர்களை அழ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க்கிரமான தண்டனைகளினால் அவர்களில் கொடிதாய்ப் பழிவாங்குவேன்; நான் அவர்களில் பழிவாங்கும்போது நான் கர்த்தர் என்று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க்கிரமான தண்டனைகளினால் அவர்களில் கொடிதாய்ப் பழிவாங்குவேன்; நான் அவர்களில் பழிவாங்கும்போது நான் கர்த்தர் என்று அறிந்துகொள்வார்கள்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നീ അമ്മോന്യരുടെ നേരെ മുഖംതിരിച്ചു അവരെക്കുറിച്ചു പ്രവചിച്ചു അമ്മോന്യ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േണ്ട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ായ കർത്താവിന്റെ വചനം കേൾപ്പിൻ; യഹോവയായ കർത്താവു ഇപ്രകാരം അരുളിച്ചെയ്യുന്നു: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മന്ദിരം അശുദ്ധമായ്തീർന്നപ്പോൾ നീ അതിനെയും, യിസ്രായേൽദേശം ശൂന്യമായ്തീർന്നപ്പോൾ അതിനെയ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ാഗൃഹം പ്രവാസത്തിലേക്കു പോയപ്പോൾ അവരെയും ചൊല്ലി നന്നായി എന്നു പറഞ്ഞ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നിന്നെ കിഴക്കുള്ളവർക്കു കൈവശമാക്കിക്കൊടുക്കും; അവർ നിങ്കൽ പാളയമടിച്ചു, നിവാസങ്ങളെ ഉണ്ടാ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നിന്റെ ഫലം തിന്നുകയും നിന്റെ പാൽ കുട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രബ്ബയെ ഒട്ടകങ്ങൾക്കു കിടപ്പിടവും അമ്മോന്യരെ ആട്ടിൻ കൂട്ടങ്ങൾക്കു താവളവും ആക്കും; ഞാൻ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ോവയായ കർത്താവു ഇപ്രകാരം അരുളിച്ചെയ്യുന്നു: യിസ്രായേൽ ദേശത്തെക്കുറിച്ചു നീ കൈകൊട്ടി കാൽ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വിട്ടി സർവ്വനിന്ദയോടുംകൂടെ ഹൃദയപൂർവ്വം സന്തോഷിച്ചതു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നിന്റെ നേരെ കൈ നീട്ടി നിന്നെ ജാതികൾക്കു കവർച്ചയായി കൊടുക്കും; ഞാൻ നിന്നെ വംശങ്ങള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ഛേദിച്ചു ദേശങ്ങളിൽ നിന്നു മുടിച്ചു നശപ്പിച്ചുകളയും; ഞാൻ യഹോവ എന്നു നീ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യായ കർത്താവു ഇപ്രകാരം അരുളിച്ചെയ്യുന്നു: യെഹൂദാഗൃഹം സകല ജാതികളെയുംപോലെയത്രേ എന്നു മോവാബ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േയീരും പറയുന്നതു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മോവാബിന്റെ പാർശ്വത്തെ അതിന്റെ അതൃത്തികളിലുള്ള പട്ടണങ്ങളായി ദേശത്തിന്റെ മഹത്വ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േത്ത്-യെശീമോത്ത്, ബാൽ-മെയോൻ, കീർയ്യഥയീം എന്നീ പട്ടണങ്ങൾമുതൽ തുറന്നു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യെ അമ്മോന്യർ ജാതികളുടെ ഇടയിൽ ഓർക്കപ്പെടാതെ ഇരിക്കേണ്ടതിന്നു അമ്മോന്യരോ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ക്കുള്ളവർക്കു കൈവശമാക്കിക്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ങ്ങനെ ഞാൻ മോവാബിൽ ന്യായവിധി നടത്തും; ഞാൻ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ോവയായ കർത്താവു ഇപ്രകാരം അരുളിച്ചെയ്യുന്നു: ഏദോം യെഹൂദാഗൃഹത്തോടു പ്രതികാരം ചെയ്തു 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ി ഏറ്റവും കുറ്റ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യഹോവയായ കർത്താവു ഇപ്രകാരം അരുളിച്ചെയ്യുന്നു; ഞാൻ ഏദോമിന്റേ നേരെ കൈ നീട്ടി അ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നെയും മൃഗത്തെയും ഛേദിച്ചു അതിനെ ശൂന്യമാക്കിക്കളയും; തേമാൻ മുതൽ ദേദാൻ വരെ അവർ വാളിനാൽ 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എന്റെ ജനമായ യിസ്രായേൽമുഖാന്തരം എദോമിനോടു പ്രതികാരം നടത്തും; അവർ എന്റെ കോപത്തിന്ന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ോധത്തിന്നും തക്കവണ്ണം എദോമിനോടു ചെയ്യും; അപ്പോൾ അവർ എന്റെ പ്രതികാരം അറിയും എന്നു യഹേഅവ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ഹോവയായ കർത്താവു ഇപ്രകാരം അരുളിച്ചെയ്യുന്നു: ഫെലിസ്ത്യർ പ്രതികാരം ചെയ്തു പൂർവ്വദ്വേഷത്ത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ശം വരുത്തുവാൻ നിന്ദാഹൃദയത്തോടും കൂടെ പകരം വീട്ടിയിരിക്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ഹോവയായ കർത്താവു ഇപ്രകാരം അരുളിച്ചെയ്യുന്നു: ഞാൻ ഫെലിസ്ത്യരുടെ നേരെ കൈ നീട്ടി ക്രേത്യ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ഹരിച്ചു കടൽക്കരയിൽ ശേഷിപ്പുള്ളവരെ നശ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ക്രോധശിക്ഷകളോടുകൂടെ അവരോടു മഹാപ്രതികാരം നടത്തും; ഞാൻ പ്രതികാരം അവരോടു നടത്തുമ്പോൾ,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2026-10-21T09:37:44Z</dcterms:created>
  <dcterms:modified xsi:type="dcterms:W3CDTF">2026-10-21T09:37:44Z</dcterms:modified>
  <dc:title>യെഹെസ്കേൽ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