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presProps" Target="presProps.xml"/>
  <Relationship Id="rId61" Type="http://schemas.openxmlformats.org/officeDocument/2006/relationships/viewProps" Target="viewProps.xml"/>
  <Relationship Id="rId6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ேசபேலையும் குறித்துக் கர்த்தர்: நாய்கள் யேசபேலை யெஸ்ரயேலின் மதில் அருகே தின்ன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ோத் ஆகாபை நோக்கி: நான் என் பிதாக்களின் சுதந்தரத்தை உமக்குக் கொடாதபடி கர்த்தர் என்னைக் காப்பாராக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 மனைவியாகிய யேசபேல் அவனிடத்தில் வந்து: நீர் போஜனம்பண்ணாதபடிக்கு, உம்முடைய மனம் சலிப்பாயிருக்கிறது என்ன என்று அவனைக் கேட்டதற்க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ிருபங்களில் அவள் எழுதினது என்னவென்றால்: நீங்கள் உபவாசம் என்று பிரசித்தப்படுத்தி, நாபோத்தை ஜனத்தின் முன் நிறுத்தி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ிருபங்களில் அவள் எழுதினது என்னவென்றால்: நீங்கள் உபவாசம் என்று பிரசித்தப்படுத்தி, நாபோத்தை ஜனத்தின் முன் நிறுத்தி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ட்டணத்திலே குடியிருக்கிற மூப்பரும் பெரியோருமாகிய அவன் பட்டணத்து மனுஷர், யேசபேல் தங்களுக்கு அனுப்பின நிருபங்களில் எழுதிக்கட்டளையிட்டிருந்தபடியே செய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ம் என்று பிரசித்தப்படுத்தி நாபோத்தை ஜனத்தின் முன்னே நிறுத்த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ம் என்று பிரசித்தப்படுத்தி நாபோத்தை ஜனத்தின் முன்னே நிறுத்த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ம் என்று பிரசித்தப்படுத்தி நாபோத்தை ஜனத்தின் முன்னே நிறுத்தின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பாடு யேசபேலுக்கு, நாபோத் கல்லெறியுண்டு செத்தான் என்று சொல்லியனுப்பின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போத் செத்துப்போனதை ஆகாப் கேட்டபோது, அவன் யெஸ்ரயேலனாகிய நாபோத்தின் திராட்சத்தோட்டத்தைச் சொந்தமாய் எடுத்துக்கொள்ளும்படி எழுந்துபோ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641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ার পরিবারের দশাও নবাটের পুত্র যারবিয়ামের পরিবারের মতো হবে| কিংবা রাজা বাশার পরিবারের মতো| এ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ই পরিবারই পুরোপুরি ধ্বংস হয়ে গেছে| আমি একাজ করব কারণ আমি তোমার ব্যবহারে ক্রুদ্ধ হয়েছি|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ের লোকদের পাপাচরণের কারণ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প্রভু আরো বললেন, ‘কুকুররা তোমার স্ত্রী ঈষেবলের দেহ য়িষ্রিযেল শহরের পথে ছিঁড়ে খ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তোমার পরিবারের য়ে সমস্ত লোকের শহরে মৃত্যু হবে তাদের মৃতদেহ কুকুর খাবে আর মাঠেঘাটে যারা ম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 তাদের মৃতদেহ চিল শকুনিতে ঠোকরাবে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5আহাবের মতো এতো বেশী অপরাধ বা পাপ আগে কেউ করেন নি| তাঁর স্ত্রী ঈষেবলই তাঁকে এসব করিয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হাব ইমোরীয়দের মতোই কাঠের মূর্ত্তি পূজা করার মতো জঘন্য পাপাচারণ করেছিলেন| এই অপরাধের জন্য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ভু ইমোরীয়দের ভূখণ্ড নিয়ে তা ইস্রায়েলীয়দের দিয়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এলিয়র কথা শেষ হলে আহাবের খুবই দুঃখ হল| তিনি তাঁর শোকপ্রকাশের জন্য পরিধেয বস্ত্র ছিঁড়ে ফেল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পর শোকপ্রকাশের পোশাক গায়ে দিলেন| খাওয়া-দাওয়া করে দুঃখিত ও শোকসন্তপ্ত আহাব ঐ পোশাকেই ঘুমো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প্রভু তখন ভাববাদী এলিয়কে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”আমি দেখতে পাচ্ছি আহাব আমার সামনে বিনীত হয়েছে| তাই আমি ওর জীবদ্দশায় কোনো সংকটের সৃষ্টি না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ওর ছেলে রাজা না হওয়া পর্য়ন্ত অপেক্ষা করব| তারপর আমি আহাবের বংশের ওপর বিপদ ঘনিয়ে তুল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শমরিয়ায রাজা আহাবের রাজপ্রাসাদের কাছেই একটা দ্রাক্ষাক্ষেত ছিল| য়িষ্রিযেলে নাবোত নামে এক ব্যক্ত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ছিল এই ক্ষেতের মালিক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এক দিন রাজা আহাব নাবোতকে বললেন, “আমাকে তোমার ক্ষেতটা দিয়ে দাও, আমি সব্জির বাগান করবো|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্ষেতটা আমার রাজপ্রাসাদের কাছে| আমি তোমাকে এর বদলে আরো ভাল দ্রাক্ষা ক্ষেত দেব| কিংবা তুমি যদি চা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্ষেতটা কিনেও নিতে পারি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নাবোত বলল, “এ আমার বংশের জমি| আমি আপনাকে কোনো মতেই দিতে পারব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নাবোতের কথায় ক্রুদ্ধ ও ক্ষুব্ধ আহাব তখন বাড়ি ফিরে গেলেন| য়িষ্রিযেলের এই ব্যক্তির কথা তিন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নভাবেই মেনে নিতে পারছিলেন না| নাবোত বলল য়ে সে তার পরিবারের জমি দেবে না| আহাব বিছানায শু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ড়লেন, মুখ ঘুরিযে রাখলেন এবং খেতে অস্বীকার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আহাবের স্ত্রী ঈষেবল গিয়ে জিজ্ঞেস করলেন, “তোমার কি হয়েছে? খেলে না কেন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হাব বললেন, “আমি য়িষ্রিযেলের নাবোতকে ওর জমিটা আমায় দিয়ে দিতে বলেছিলাম| তার বদলে ওকে পুরো দা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তে বা আরেকটা জমি দিতে আমি রাজি আছি| কিন্তু নাবোত আমাকে ওর জমি দেবে না বলে দি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ঈষেবল বলল, “তুমি ইস্রায়েলের রাজা| বিছানা ছেড়ে উঠে কিছু খাও, দেখবে তাহলেই অনেক ভাল লাগ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বোতের জমি আমি তোমায় দে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এরপর ঈষেবরল আহাবের সীলমোহর দিয়ে তাঁর বকলমে কয়েকটা চিঠি লিখে নাবোত য়ে শহরে বাস করত সেখানক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বীণদের পাঠিয়ে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ঈষেবল লিখলেন:একটি উপবাসের দিন ঘোষণা করুন য়েদিন কেউ কোনো খাওয়া-দাওয়া করবে না| তারপর শহরের সমস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কে একটা বৈঠকে ডাকুন| সেখানে আমরা নাবোতের সম্পর্কে আলোচন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কিছু লোককে জোগাড় করুন যারা নাবোতের নামে মিথ্যা কথা বলবে| তারা বলবে তারা নাবোতকে রাজা ও ঈশ্ব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কথা বলতে শুনেছে| এরপর নাবোতকে শহরের বাইরে নিয়ে গিয়ে পাথর ছুঁড়ে মেরে ফেল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য়িষ্রিযেলের প্রবীণ ও গণ্যমান্য ব্যক্তিরা এই নির্দেশ পালন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তারা একটি উপবাসের দিনের কথা ঘোষণা করলেন য়েদিন কেউ কিছু খেতে পারবে না| সেদিন তাঁরা সমস্ত লোক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এক বৈঠক ডাকলেন| তারা সমস্ত লোকের সামনে নাবোতকে একটি বিশেষ জায়গায় স্থাপিত করলেন| নাবোত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লোকদের সামনে কাঠগড়ায দাঁড় করানোর প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ুজন লোক বলল, তারা নাবোতকে রাজা ও ঈশ্বরের বিরুদ্ধে কথা বলতে শুনেছে| তখন লোকরা নাবোতকে শহর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াইরে নিয়ে গিয়ে পাথর ছুঁড়ে ছুঁড়ে মেরে ফেল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ারপর নেতারা ঈষেবলকে খবর পাঠালেন, “নাবোতকে হত্যা করা হ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ঈষেবল যখন এখবর পেলেন তিনি আহাবকে বললেন, “নাবোত মারা গিয়েছে| তুমি য়ে ক্ষেতটা চেয়েছিলে, তা এব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নিতে পার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আহাব তখন গিয়ে সেই দ্রাক্ষার ক্ষেত নিজের জন্য দখল কর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এ সময় প্রভু তিশ্রের ভাববাদী এলিয়কে শমরিয়ায নাবোতের দ্রাক্ষার ক্ষেতে গিয়ে আহাবের সঙ্গে দেখ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নির্দেশ দ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তিনি বললেন, “আহাব ঐ ক্ষেত নিজের জন্য দখল করতে গিয়েছেন| ওকে গিয়ে বল, ‘আহাব তুমি নাবোতকে হত্য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 এখন ওর জমি দখল করছ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তাই আমি তোমায় শাপ দিলাম য়ে জায়গায় নাবোতের মৃত্যু হয়েছে সেই একই জায়গায় তোমারও মৃত্যু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়েসব কুকুর নাবোতের রক্ত চেটে খেযেছে তারা ঐ একই জায়গায় তোমারও রক্ত চেটে খা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এলিয় তখন আহাবের সঙ্গে দেখা করতে গেলেন| আহাব এলিয়কে দেখতে পেয়ে বললেন, “তুমি আবার আমার পিছ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ছ| তুমি তো সব সময়ই আমার বিরোধিতা করো|”এলিয় উত্তর দিলেন, “হ্যাঁ, আমি আবার তোমাকে খুঁজে ব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ি| তুমি আজীবন প্রভুর বিরুদ্ধে পাপাচরণ করে কাটাল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তাই প্রভু তোমাকে জানিয়েছেন, ‘আমি তোমায় ধ্বংস করব| আমি তোমাকে ও তোমার পরিবারের সমস্ত পুরুষ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ত্যা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১ রাজাবলি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2026-10-20T09:55:42Z</dcterms:created>
  <dcterms:modified xsi:type="dcterms:W3CDTF">2026-10-20T09:55:42Z</dcterms:modified>
  <dc:title>১ রাজাবলি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