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யாயாசனத்தில் வீற்றிருக்கும் ராஜா தன் கண்களினால் சகல பொல்லாப்பையும் சிதறப்பண்ணு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இருதயத்தைச் சுத்தமாக்கினேன், என் பாவமறத் துப்புரவானேன் என்று சொல்லத்தக்கவன் யார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வ்வேறான நிறைகல்லும், வெவ்வேறான மரக்காலும் ஆகிய இவ்விரண்டும் கர்த்தருக்கு அருவருப்பானவை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யானாலும், அதின் செய்கை சுத்தமோ செம்மையோ என்பது, அதின் நடக்கையினால் விளங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ட்கிற காதும், காண்கிற கண்ணும் ஆகிய இவ்விரண்டையும் கர்த்தர் உண்டாக்க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க்கத்தை விரும்பாதே, விரும்பினால் தரித்திரனாவாய்; கண் விழித்திரு, அப்பொழுது ஆகாரத்தினால் திருப்தியா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ொள்ளுகிறவன்: நல்லதல்ல, நல்லதல்ல என்பான்; போய்விட்டபின்போ மெச்சிக்கொள்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ொன்னும் மிகுதியான முத்துக்களும் உண்டு; அறிவுள்ள உதடுகளோ விலையுயர்ந்த இரத்தின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ியனுக்காகப் பிணைப்பட்டவனுடைய வஸ்திரத்தை எடுத்துக்கொள்; அந்நிய ஸ்திரீயினிமித்தம் அவன் கையில் ஈடு வாங்கிக்கொ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ஞ்சனையினால் வந்த போஜனம் மனுஷனுக்கு இன்பமாயிருக்கும்; பின்போ அவனுடைய வாய் பருக்கைக் கற்களால் நிரப்ப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ிராட்சரசம் பரியாசஞ்செய்யும், மதுபானம் அமளிபண்ணும்; அதினால் மயங்குகிற ஒருவனும் ஞானவானல்ல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லோசனையினால் எண்ணங்கள் ஸ்திரப்படும்; நல்யோசனை செய்து யுத்தம்பண்ண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ூற்றிக்கொண்டு திரிகிறவன் இரகசியங்களை வெளிப்படுத்துவான்; ஆதலால் தன் உதடுகளினால் அலப்புகிறவனோடே கலவாத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ன் தகப்பனையும் தன் தாயையும் தூஷிக்கிறவனுடைய தீபம் காரிருளில் அணைந்துப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ரம்பத்திலே துரிதமாகக் கிடைத்த சுதந்தரம் முடிவிலே ஆசீர்வாதம் பெற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மைக்குச் சரிக்கட்டுவேன் என்று சொல்லாதே; கர்த்தருக்குக் காத்திரு, அவர் உன்னை இரட்சி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ெவ்வேறான நிறைகற்கள் கர்த்தருக்கு அருவருப்பானவைகள்; கள்ளத்தராசு நல்லத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லே மனுஷருடைய நடைகள் வாய்க்கும்; ஆகையால் மனுஷன் தன் வழியை அறிந்துகொள்வதெப்படி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ிசுத்தமானதை விழுங்குகிறதும், பொருத்தனை செய்தபின்பு யோசிக்கிறதும், மனுஷனுக்குக் கண்ணிய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ஞானமுள்ள ராஜா துன்மார்க்கரைச் சிதறடித்து, அவர்கள்மேல் உருளையை உருட்ட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னுடைய ஆவி கர்த்தர் தந்த தீபமாயிருக்கிறது; அது உள்ளத்திலுள்ளவைகளையெல்லாம் ஆராய்ந்துபார்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ின் உறுக்குதல் சிங்கத்தின் கெர்ச்சிப்புக்குச் சமானம்; அவனைக் கோபப்படுத்துகிறவன் தன் பிராணனுக்கே துரோகஞ்செய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யையும் சத்தியமும் ராஜாவைக் காக்கும்; தயையினாலே தன் சிங்காசனத்தை நிற்கப்பண்ணு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வாலிபரின் அலங்காரம் அவர்கள் பராக்கிரமம்; முதிர்வயதானவர்களின் மகிமை அவர்கள் நர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யத்தின் தழும்புகளும் உள்ளத்தில் உறைக்கும் அடிகளும், பொல்லாதவனை அழுக்கறத் துடை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ழக்குக்கு விலகுவது மனுஷனுக்கு மேன்மை; மூடனானவன் எவனும் அதிலே தலையிட்டுக்கொள்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ோம்பேறி குளிருகிறதென்று உழமாட்டான், அறுப்பிலே பிச்சைகேட்டாலும் அவனுக்கு ஒன்றுங்கிடைய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ோம்பேறி குளிருகிறதென்று உழமாட்டான், அறுப்பிலே பிச்சைகேட்டாலும் அவனுக்கு ஒன்றுங்கிடைய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ுடைய இருதயத்திலுள்ள யோசனை ஆழமான தண்ணீர்போலிருக்கிறது; புத்திமானோ அதை மொண்டெடு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ர் பெரும்பாலும் தங்கள் தயாளத்தைப் பிரசித்தப்படுத்துவார்கள்; உண்மையான மனுஷனைக் கண்டுபிடிப்பவன் யார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் தன் உத்தமத்திலே நடக்கிறான்; அவனுக்குப் பிறகு அவன் பிள்ளைகளும் பாக்கியவான்களாயிரு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్యాయసింహాసనాసీనుడైన రాజు తన కన్నులతో చెడుతనమంతయు చెదరగ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ా హృదయమును శుద్ధపరచుకొని యున్నాను పాపము పోగొట్టుకొని పవిత్రుడనైతిననుకొనదగిన 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ేరువేరు తూనికె రాళ్లు వేరువేరు కుంచములు ఈ రెండును యెహోవాకు హేయ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బాలుడు సహితము తన నడవడి శుద్ధమైనదో కాదో యథార్థమైనదో కాదో తన చేష్టలవలన తెలియ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ినగల చెవి చూడగల కన్ను ఈ రెండును యెహోవా కలుగచేసినవ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లేమికి భయపడి నిద్రయందు ఆసక్తి విడువుము నీవు మేల్కొనియుండినయెడల ఆహారము తిని తృప్తి పొంద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ొనువాడుజబ్బుది జబ్బుది అనును అవతలికి వెళ్లి దాని మెచ్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బంగారును విస్తారమైన ముత్యములును కలవు. తెలివి నుచ్చరించు పెదవులు అమూల్యమైన సొత్త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న్యునికొరకు పూటబడినవాని వస్త్రమును పుచ్చు కొనుము పరులకొరకు వానినే కుదువపెట్టించ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ోసము చేసి తెచ్చుకొన్న ఆహారము మనుష్యులకు బహు ఇంపుగా ఉండును పిమ్మట వాని నోరు మంటితో నింప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్రాక్షారసము వెక్కిరింతల పాలుచేయును మద్యము అల్లరి పుట్టించును దాని వశమైనవారందరు జ్ఞానములేనివ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ఉద్దేశములు ఆలోచనచేత స్థిరపరచబడును వివేకముగల నాయకుడవై యుద్ధము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ొండెగాడై తిరుగులాడువాడు పరుల గుట్టు బయట పెట్టును కావున వదరుబోతుల జోలికి పో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తన తండ్రినైనను తల్లినైనను దూషించువాని దీపము కారుచీకటిలో ఆర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ొదట బహు త్వరితముగా దొరికిన స్వాస్థ్యము తుదకు దీవెన నొందక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ీడుకు ప్రతికీడు చేసెదననుకొనవద్దు యెహోవాకొరకు కనిపెట్టుకొనుము ఆయన నిన్ను రక్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వేరువేరు తూనికె రాళ్లు యెహోవాకు హేయములు దొంగత్రాసు అనుకూలము క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ఒకని నడతలు యెహోవా వశము తనకు సంభవింపబోవునది యొకడెట్లు తెలిసికొన గల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వివేచింపక ప్రతిష్ఠితమని చెప్పుటయు మ్రొక్కుకొనిన తరువాత దానిగూర్చి విచారించు టయు ఒకనికి ఉరియ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జ్ఞానముగల రాజు భక్తిహీనులను చెదరగొట్టును వారిమీద చక్రము దొర్ల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నరుని ఆత్మ యెహోవా పెట్టిన దీపము అది అంతరంగములన్నియు శోధ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రాజువలని భయము సింహగర్జనవంటిది రాజునకు క్రోధము పుట్టించువారు తమకు ప్రాణ మోసము తెచ్చుకొం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కృపాసత్యములు రాజును కాపాడును కృపవలన అతడు తన సింహాసనమును స్థిరపరచు 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¸°వనస్థుల బలము వారికి అలంకారము తలనెరపు వృద్ధులకు సౌందర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గాయములు చేయు దెబ్బలు అంతరంగములలో చొచ్చి చెడుతనమును తొలగిం 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లహమునకు దూరముగా నుండుట నరులకు ఘనత మూర్ఖుడైన ప్రతివాడును పోరునే కోర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ిత్తులు వేయు కాలమున సోమరి దున్నడు కోతకాలమున పంటనుగూర్చి వాడు విచారించు నప్పుడు వానికేమ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రుని హృదయములోని ఆలోచన లోతు నీళ్ల వంటిది వివేకముగలవాడు దానిని పైకి చేద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దయ చూపువానిని కలిసికొనుట అనేకులకు తట స్థించును నమ్ముకొనదగినవాడు ఎవరికి కనబడ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థార్థవర్తనుడగు నీతిమంతుని పిల్లలు వాని తదనంతరము ధన్యుల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2026-07-30T23:16:34Z</dcterms:created>
  <dcterms:modified xsi:type="dcterms:W3CDTF">2026-07-30T23:16:34Z</dcterms:modified>
  <dc:title>நீதிமொழிகள்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