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presProps" Target="presProps.xml"/>
  <Relationship Id="rId50" Type="http://schemas.openxmlformats.org/officeDocument/2006/relationships/viewProps" Target="viewProps.xml"/>
  <Relationship Id="rId5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ொன்னும் மிகுதியான முத்துக்களும் உண்டு; அறிவுள்ள உதடுகளோ விலையுயர்ந்த இரத்தின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ொன்னும் மிகுதியான முத்துக்களும் உண்டு; அறிவுள்ள உதடுகளோ விலையுயர்ந்த இரத்தின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நியனுக்காகப் பிணைப்பட்டவனுடைய வஸ்திரத்தை எடுத்துக்கொள்; அந்நிய ஸ்திரீயினிமித்தம் அவன் கையில் ஈடு வாங்கிக்கொ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ஞ்சனையினால் வந்த போஜனம் மனுஷனுக்கு இன்பமாயிருக்கும்; பின்போ அவனுடைய வாய் பருக்கைக் கற்களால் நிரப்பப்பட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லோசனையினால் எண்ணங்கள் ஸ்திரப்படும்; நல்யோசனை செய்து யுத்தம்பண்ண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லோசனையினால் எண்ணங்கள் ஸ்திரப்படும்; நல்யோசனை செய்து யுத்தம்பண்ண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ூற்றிக்கொண்டு திரிகிறவன் இரகசியங்களை வெளிப்படுத்துவான்; ஆதலால் தன் உதடுகளினால் அலப்புகிறவனோடே கலவாத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ூற்றிக்கொண்டு திரிகிறவன் இரகசியங்களை வெளிப்படுத்துவான்; ஆதலால் தன் உதடுகளினால் அலப்புகிறவனோடே கலவாத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ன் தகப்பனையும் தன் தாயையும் தூஷிக்கிறவனுடைய தீபம் காரிருளில் அணைந்துப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ரம்பத்திலே துரிதமாகக் கிடைத்த சுதந்தரம் முடிவிலே ஆசீர்வாதம் பெறா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ெவ்வேறான நிறைகல்லும், வெவ்வேறான மரக்காலும் ஆகிய இவ்விரண்டும் கர்த்தருக்கு அருவருப்பானவை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ீமைக்குச் சரிக்கட்டுவேன் என்று சொல்லாதே; கர்த்தருக்குக் காத்திரு, அவர் உன்னை இரட்சிப்ப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ீமைக்குச் சரிக்கட்டுவேன் என்று சொல்லாதே; கர்த்தருக்குக் காத்திரு, அவர் உன்னை இரட்சிப்ப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ெவ்வேறான நிறைகற்கள் கர்த்தருக்கு அருவருப்பானவைகள்; கள்ளத்தராசு நல்லதல்ல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ெவ்வேறான நிறைகற்கள் கர்த்தருக்கு அருவருப்பானவைகள்; கள்ளத்தராசு நல்லதல்ல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ாலே மனுஷருடைய நடைகள் வாய்க்கும்; ஆகையால் மனுஷன் தன் வழியை அறிந்துகொள்வதெப்படி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ரிசுத்தமானதை விழுங்குகிறதும், பொருத்தனை செய்தபின்பு யோசிக்கிறதும், மனுஷனுக்குக் கண்ணியாயிரு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ரிசுத்தமானதை விழுங்குகிறதும், பொருத்தனை செய்தபின்பு யோசிக்கிறதும், மனுஷனுக்குக் கண்ணியாயிருக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ஞானமுள்ள ராஜா துன்மார்க்கரைச் சிதறடித்து, அவர்கள்மேல் உருளையை உருட்டுவ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னுஷனுடைய ஆவி கர்த்தர் தந்த தீபமாயிருக்கிறது; அது உள்ளத்திலுள்ளவைகளையெல்லாம் ஆராய்ந்துபார்க்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யையும் சத்தியமும் ராஜாவைக் காக்கும்; தயையினாலே தன் சிங்காசனத்தை நிற்கப்பண்ணுவ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ள்ளையானாலும், அதின் செய்கை சுத்தமோ செம்மையோ என்பது, அதின் நடக்கையினால் விளங்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யையும் சத்தியமும் ராஜாவைக் காக்கும்; தயையினாலே தன் சிங்காசனத்தை நிற்கப்பண்ணுவ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வாலிபரின் அலங்காரம் அவர்கள் பராக்கிரமம்; முதிர்வயதானவர்களின் மகிமை அவர்கள் நரை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வாலிபரின் அலங்காரம் அவர்கள் பராக்கிரமம்; முதிர்வயதானவர்களின் மகிமை அவர்கள் நரை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ாயத்தின் தழும்புகளும் உள்ளத்தில் உறைக்கும் அடிகளும், பொல்லாதவனை அழுக்கறத் துடை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ிராட்சரசம் பரியாசஞ்செய்யும், மதுபானம் அமளிபண்ணும்; அதினால் மயங்குகிற ஒருவனும் ஞானவானல்ல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ிராட்சரசம் பரியாசஞ்செய்யும், மதுபானம் அமளிபண்ணும்; அதினால் மயங்குகிற ஒருவனும் ஞானவானல்ல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வின் உறுக்குதல் சிங்கத்தின் கெர்ச்சிப்புக்குச் சமானம்; அவனைக் கோபப்படுத்துகிறவன் தன் பிராணனுக்கே துரோகஞ்செய்கி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ழக்குக்கு விலகுவது மனுஷனுக்கு மேன்மை; மூடனானவன் எவனும் அதிலே தலையிட்டுக்கொள்வ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ழக்குக்கு விலகுவது மனுஷனுக்கு மேன்மை; மூடனானவன் எவனும் அதிலே தலையிட்டுக்கொள்வ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ோம்பேறி குளிருகிறதென்று உழமாட்டான், அறுப்பிலே பிச்சைகேட்டாலும் அவனுக்கு ஒன்றுங்கிடையா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ள்ளையானாலும், அதின் செய்கை சுத்தமோ செம்மையோ என்பது, அதின் நடக்கையினால் விளங்க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ோம்பேறி குளிருகிறதென்று உழமாட்டான், அறுப்பிலே பிச்சைகேட்டாலும் அவனுக்கு ஒன்றுங்கிடையா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னுஷனுடைய இருதயத்திலுள்ள யோசனை ஆழமான தண்ணீர்போலிருக்கிறது; புத்திமானோ அதை மொண்டெடுப்ப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னுஷனுடைய இருதயத்திலுள்ள யோசனை ஆழமான தண்ணீர்போலிருக்கிறது; புத்திமானோ அதை மொண்டெடுப்ப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னுஷர் பெரும்பாலும் தங்கள் தயாளத்தைப் பிரசித்தப்படுத்துவார்கள்; உண்மையான மனுஷனைக் கண்டுபிடிப்பவன் யார்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திமான் தன் உத்தமத்திலே நடக்கிறான்; அவனுக்குப் பிறகு அவன் பிள்ளைகளும் பாக்கியவான்களாயிருப்ப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ியாயாசனத்தில் வீற்றிருக்கும் ராஜா தன் கண்களினால் சகல பொல்லாப்பையும் சிதறப்பண்ணுகி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இருதயத்தைச் சுத்தமாக்கினேன், என் பாவமறத் துப்புரவானேன் என்று சொல்லத்தக்கவன் யார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ேட்கிற காதும், காண்கிற கண்ணும் ஆகிய இவ்விரண்டையும் கர்த்தர் உண்டாக்கின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ூக்கத்தை விரும்பாதே, விரும்பினால் தரித்திரனாவாய்; கண் விழித்திரு, அப்பொழுது ஆகாரத்தினால் திருப்தியாவாய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ூக்கத்தை விரும்பாதே, விரும்பினால் தரித்திரனாவாய்; கண் விழித்திரு, அப்பொழுது ஆகாரத்தினால் திருப்தியாவாய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ொள்ளுகிறவன்: நல்லதல்ல, நல்லதல்ல என்பான்; போய்விட்டபின்போ மெச்சிக்கொள்வ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ொள்ளுகிறவன்: நல்லதல்ல, நல்லதல்ல என்பான்; போய்விட்டபின்போ மெச்சிக்கொள்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সোনা এবং অলঙ্কার এক জন মানুষকে ধনী করে তুলতে পারে| কিন্তু একজন জ্ঞানী ব্যক্তি যা উচ্চারণ করেন ত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নেক বেশী দামী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অন্য লোকের বিবাদে জড়িয়ে পড়লে তুমি তোমার জামা হারাতে পার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প্রতারণা করে জিনিস পাওয়া হয়তো ভালো মনে হতে পারে কিন্তু অবশেষে দেখবে য়ে তার কোন দাম নে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পরিকল্পনা করার আগে সত্‌ উপদেশ গ্রহণ করো| যদি তুমি যুদ্ধে যাওয়া স্থির কর, তাহলে তোমাকে চাল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ার জন্য যুদ্ধে দক্ষ এমন লোক খুঁজে বের কর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য়ে অন্যের সম্বন্ধে গুজব রটায় সে বিশ্বাসযোগ্য নয়| সুতরাং, বেশী কথা বলে এমন কারো সঙ্গে বন্ধুত্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োরো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য়ে নিজের পিতামাতার বিরুদ্ধে কথা বলে সে হল সেই ধরণের আলো যা শীঘ্রই অন্ধকারে পরিণত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সহজে অর্জিত ধন অবশেষে তার মূল্য হার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অন্যায় ভাবে যারা ব্যবসায় ওজন নিয়ে কারচুপি করে লোক ঠকায়, প্রভু তাদের ঘৃণা কর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কেউ যদি তোমার বিরুদ্ধে কিছু করে থাকে তাহলে তুমি তাকে শাস্তি দিতে য়েও না| বরং ধৈর্য়্য় ধর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ভু শেষে তোমাকেই জয়ী করব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কিছু ব্যবসাযী ওজনের দাঁড়িপাল্লায় কিছু কৌশল করে লোক ঠকায়| প্রভু সেটা ঘৃণা করেন| য়ে স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াঁড়িপাল্লা নিখুঁত নয় সেগুলো ব্যবহার করা অন্য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প্রতিটি লোকের কি হবে তা প্রভু ঠিক করেন| তাহলে কোন ব্যক্তি কি করে বুঝবে তার জীবনে কি কি ঘট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ঈশ্বরকে কিছু দেবার প্রতিজ্ঞা করার আগে চিন্তা করে দেখো| নাহলে পরে হয়তো তুমি ভাবতে পারো য়ে এম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তিজ্ঞা না করলেই হ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জ্ঞানী রাজাই ঠিক করবেন কারা দুর্জন ব্যক্তি| সেই রাজাই তাদের শাস্তি প্রদান করব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মানুষের আত্মা হল প্রভুর কাছে থাকা প্রদীপ| প্রভু হলেন অন্তর্য়ামী| কার মনে কি আছে তিনি সব জান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যদি এক জন রাজা সত্‌ ও সত্যবাদী হয় তাহলে সে তার ক্ষমতায থাকতে পারবে| বিশ্বস্ততা তার রাজ্য়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এমনকি একটি শিশুর কাজকর্মেও বোঝা যায় য়ে সে ভাল না মন্দ| তুমি যদি একটি শিশুর আচরণ লক্ষ্য কর, স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ক্তিশালী করে তুল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এক জন যুবকের শক্তির শোভাকে আমরা পছন্দ করি| কিন্তু একজন বৃদ্ধের পাকা চুলকে আমরা সম্মান জানা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রণ তার মাথা ভর্তি পাকা চুল প্রমাণ করে য়ে সে একটি পূর্ণ জীবন পেয়ে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যদি আমরা শাস্তি পাই তাহলে আমরা অন্যায় কাজ করা বন্ধ করব| যন্ত্রণা মানুষকে বদলে দিতে পা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দ্রাক্ষারস খেলে মানুষ তার নিয়ন্ত্রণ হারায| মাতালরা চিত্কার করে এবং ঘ্য়ান ঘ্য়ান করতে শুরু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দনোন্মত্ত অবস্থায় তারা মূর্খের মত আচরণ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সিংহের গর্জনের মত রাজার ক্রোধ| তুমি যদি রাজাকে ক্রুদ্ধ করো তাহলে তোমার জীবন সংশয় হতে পা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মূঢ়রা তর্ক শুরু করবার ব্যাপারে খুব তত্‌পর| সুতরাং তোমাকে এমন এক জনকে সম্মান করতে হবে য়ে তর্ক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ড়িয়ে চলতে পা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এক জন অলস ব্যক্তি কর্ষনের সময় বীজ বপন করে না| সুতরাং ফসল ঘরে তোলার উত্সবের সময় যখন সে খাবা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ত্‌ ও ভাল কিনা তা তুমি বুঝতে পা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ন্য চারিদিকে তাকায তখন সে কিছুই খুঁজে পায়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ভাল উপদেশ হল গভীর কুযো থেকে তুলে আনা স্বচ্ছ জলের মত| এক জন জ্ঞানী ব্যক্তি অন্য আর একজনের কাছ থ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েখবার জন্য কঠিন পরিশ্রম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অনেকেই বলে তারা বিশ্বস্ত এবং অনুগত| কিন্তু প্রকৃত বিশ্বস্ত লোক খুঁজে পাওয়া খুবই কঠি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এক জন সজ্জন ব্যক্তি সত্‌পথে জীবন কাটায়| এবং তার সন্তানরা আশীর্বাদ ধন্য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রাজা যখন বিচারে বসে তখন সে নিজের চোখে দুর্জন ব্যক্তিদের চিনতে পা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কেউ কি একথা বলতে পারে য়ে তার একটি স্বচ্ছ বিবেক আছে? এবং সে কোন পাপ করেনি? না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আমাদের শরীরের চোখ এবং কান এই ইন্দরিয় দুটি প্রভুই আমাদের দিয়েছেন যাতে আমরা দেখতে ও শুনতে পা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তুমি যদি ঘুমোনোর পিছনে সময় ব্যয় কর তাহলে তুমি দারিদ্রে কষ্ট পাবে| কিন্তু যদি তুমি তোমার সম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ঠোর পরিশ্রমে ব্যয় কর তাহলে তোমার খাদ্যের অভাব হ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তোমার কাছ তেকে কেউ যখন কিছু কিনতে যায় তখন সে বলে: “দাম বড্ড বেশী! এ জিনিস ভাল নয়|” তারপর স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ন্যদের কাছে গিয়ে নিজের বাজার করার কথা বড়াই করে বল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2026-06-03T07:08:49Z</dcterms:created>
  <dcterms:modified xsi:type="dcterms:W3CDTF">2026-06-03T07:08:49Z</dcterms:modified>
  <dc:title>நீதிமொழிகள்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