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ர் பாரத்தை ஒருவர் சுமந்து, அப்படியே கிறிஸ்துவினுடைய பிரமாணத்தை நிறைவேற்ற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, தான் ஒன்றுமில்லாதிருந்தும், தன்னை ஒரு பொருட்டென்று எண்ணினால், தன்னைத்தானே வஞ்சிக்கிறவனா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சுயகிரியையைச் சோதித்துப்பார்க்கக்கடவன்; அப்பொழுது மற்றவனைப் பார்க்கும்போதல்ல, தன்னையே பார்க்கும்போது மேன்மைபாராட்ட அவனுக்கு இடமு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சுயகிரியையைச் சோதித்துப்பார்க்கக்கடவன்; அப்பொழுது மற்றவனைப் பார்க்கும்போதல்ல, தன்னையே பார்க்கும்போது மேன்மைபாராட்ட அவனுக்கு இடமுண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வன் தன்தன் பாரத்தைச் சுமப்பா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ிருவசனத்தில் உபதேசிக்கப்படுகிறவன் உபதேசிக்கிறவனுக்குச் சகல நன்மைகளிலும் பகிர்ந்து கொடுக்க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ம்போகாதிருங்கள், தேவன் தம்மைப் பரியாசம்பண்ணவொட்டார்; மனுஷன் எதை விதைக்கிறானோ அதையே அற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மாம்சத்திற்கென்று விதைக்கிறவன் மாம்சத்தினால் அழிவை அறுப்பான்; ஆவிக்கென்று விதைக்கிறவன் ஆவியினாலே நித்தியஜீவனை அற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மாம்சத்திற்கென்று விதைக்கிறவன் மாம்சத்தினால் அழிவை அறுப்பான்; ஆவிக்கென்று விதைக்கிறவன் ஆவியினாலே நித்தியஜீவனை அற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ன்மைசெய்கிறதில் சோர்ந்துபோகாமல் இருப்போமாக; நாம் தளர்ந்துபோகாதிருந்தால் ஏற்றகாலத்தில் அறுப்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மக்குக் கிடைக்கும் சமயத்திற்குத்தக்கதாக, யாவருக்கும், விசேஷமாக விசுவாச குடும்பத்தார்களுக்கும், நன்மைசெய்யக்கடவ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மக்குக் கிடைக்கும் சமயத்திற்குத்தக்கதாக, யாவருக்கும், விசேஷமாக விசுவாச குடும்பத்தார்களுக்கும், நன்மைசெய்யக்கடவ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ையெழுத்தாய் எவ்வளவு எழுதினேனென்று பா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ன்படி நல்வேஷமாய்க் காணப்பட விரும்புகிறவர்கள் எவர்களோ, அவர்கள் தாங்கள் கிறிஸ்துவினுடைய சிலுவையினிமித்தம் துன்பப்படாதபடிக்கே உங்களை விருத்தசேதனம் பண்ணிக்கொள்ளக் கட்டாயம்பண்ண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ன்படி நல்வேஷமாய்க் காணப்பட விரும்புகிறவர்கள் எவர்களோ, அவர்கள் தாங்கள் கிறிஸ்துவினுடைய சிலுவையினிமித்தம் துன்பப்படாதபடிக்கே உங்களை விருத்தசேதனம் பண்ணிக்கொள்ளக் கட்டாயம்பண்ண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ருத்தசேதனம் அடைந்திருக்கிற அவர்களும் நியாயப்பிரமாணத்தைக் கைக்கொள்ளாமலிருக்கிறார்கள்; அப்படியிருந்தும், அவர்கள் உங்கள் மாம்சத்தைக்குறித்து மேன்மைபாராட்டும்படிக்கு நீங்கள் விருத்தசேதனம்பண்ணிக்கொள்ளவேண்டுமென்று விரும்ப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ருத்தசேதனம் அடைந்திருக்கிற அவர்களும் நியாயப்பிரமாணத்தைக் கைக்கொள்ளாமலிருக்கிறார்கள்; அப்படியிருந்தும், அவர்கள் உங்கள் மாம்சத்தைக்குறித்து மேன்மைபாராட்டும்படிக்கு நீங்கள் விருத்தசேதனம்பண்ணிக்கொள்ளவேண்டுமென்று விரும்ப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நம்முடைய கர்த்தராகிய இயேசுகிறிஸ்துவின் சிலுவையைக் குறித்தேயல்லாமல் வேறொன்றையுங் குறித்து மேன்மைபாராட்டாதிருப்பேனாக; அவரால் உலகம் எனக்குச் சிலுவையிலறையுண்டிருக்கிறது, நானும் உலகத்திற்குச் சிலுவையிலறையுண்ட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நம்முடைய கர்த்தராகிய இயேசுகிறிஸ்துவின் சிலுவையைக் குறித்தேயல்லாமல் வேறொன்றையுங் குறித்து மேன்மைபாராட்டாதிருப்பேனாக; அவரால் உலகம் எனக்குச் சிலுவையிலறையுண்டிருக்கிறது, நானும் உலகத்திற்குச் சிலுவையிலறையுண்ட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 இயேசுவுக்குள் விருத்தசேதனமும் ஒன்றுமில்லை, விருத்தசேதனமில்லாமையும் ஒன்றுமில்லை; புது சிருஷ்டியே காரிய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ப் பிரமாணத்தின்படி நடந்துவருகிறவர்கள் எவர்களோ, அவர்களுக்கும், தேவனுடைய இஸ்ரவேலருக்கும், சமாதானமும் இரக்கமும் உண்டாயிருப்ப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ிமேல் ஒருவனும் எனக்கு வருத்தம் உண்டாக்காதிருப்பானாக; கர்த்தராகிய இயேசுவினுடைய அச்சடையாளங்களை நான் என் சரீரத்திலே தரித்துக்கொண்ட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ோதரரே, நம்முடைய கர்த்தராகிய இயேசுகிறிஸ்துவின் கிருபை உங்கள் ஆவியுடனே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హోదరులారా, ఒకడు ఏ తప్పితములోనైనను చిక్కుకొనినయెడల ఆత్మసంబంధులైన మీలో ప్రతివాడు తా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ోధింపబడుదు నేమో అని తన విషయమై చూచు కొనుచు, సాత్వికమైన మనస్సుతో అట్టివానిని మంచిదారికి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ఒకని భారముల నొకడుభరించి, యీలాగు క్రీస్తు నియమమును పూర్తిగా నెర వేర్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ఎవడైనను వట్టివాడైయుండి తాను ఎన్నికైన వాడనని యెంచుకొనినయెడల తన్నుతానే మోసపరచు 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్రతివాడును తాను చేయుపనిని పరీక్షించి చూచుకొనవలెను; అప్పుడు ఇతరునిబట్టి కాక తననుబట్టియే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ిశయమ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తివాడును తన బరువు తానే భరించుకొనవలెన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క్యోపదేశము పొందువాడు ఉపదేశించువానికి మంచి పదార్థములన్నిటిలో భాగమియ్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ోస పోకుడి, దేవుడు వెక్కిరింపబడడు; మనుష్యుడు ఏమివిత్తునో ఆ పంటనే కో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ఏలాగనగా తన శరీ రేచ్ఛలనుబట్టి విత్తువాడు తన శరీరమునుండి క్షయమను పంట కోయును,ఆత్మనుబట్టి విత్త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త్మనుండి నిత్య జీవమను పంట కో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నము మేలుచేయుటయందు విసుకక యుందము. మనము అలయక మేలు చేసితిమేని తగినకాలమందు పంట కోత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బట్టి మనకు సమయము దొరకినకొలది అందరియెడలను, విశేష ముగా విశ్వాసగృహమునకు చేరినవారియెడలను మ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స్వహస్తముతో మీకెంత పెద్ద అక్షరములతో వ్రాయుచున్నానో చ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శరీరవిషయమందు చక్కగా అగపడగోరువారెవరో వారు తాము క్రీస్తు యొక్క సిలువవిషయమై హింసపొందకుండ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త్రమే సున్నతిపొందవలెనని మిమ్మును బలవంతము చేయ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తే వారు సున్నతిపొందిన వారైనను ధర్మశాస్త్రము ఆచరింపరు; తాము మీ శరీరవిషయమందు అతిశయ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ిత్తము మీరు సున్నతి పొందవలెనని కోర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యితే మన ప్రభువైన యేసుక్రీస్తు సిలువయందు తప్ప మరి దేనియందును అతిశయించుట నాకు దూరమవును గా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వలన నాకు లోకమును లోకమునకు నేనును సిలువవేయ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్రొత్తసృష్టి పొందుటయే గాని సున్నతిపొందుటయందేమియు లేదు, పొందకపోవుట యందేమియ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ఈ పద్ధతిచొప్పున నడుచుకొను వారికందరికి, అనగా దేవుని ఇశ్రాయేలునకు సమాధాన మును కృపయు కలు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యేసుయొక్క ముద్రలు నా శరీరమందు ధరించి యున్నాను, ఇకమీదట ఎవడును నన్ను శ్రమ పెట్ట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సహోదరులారా, మన ప్రభువైన యేసుక్రీస్తు కృప మీ ఆత్మతో ఉండును గాక. ఆమేన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2026-10-21T07:29:09Z</dcterms:created>
  <dcterms:modified xsi:type="dcterms:W3CDTF">2026-10-21T07:29:09Z</dcterms:modified>
  <dc:title>గలతీయులకు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