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presProps" Target="presProps.xml"/>
  <Relationship Id="rId77" Type="http://schemas.openxmlformats.org/officeDocument/2006/relationships/viewProps" Target="viewProps.xml"/>
  <Relationship Id="rId7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ப்பிராயீம் மனுஷர் அவனை நோக்கி: நீ மீதியானியர்மேல் யுத்தம் பண்ணப்போகிறபோது; எங்களை அழைப்பிக்கவில்லையே, இப்படி நீ எங்களுக்குச் செய்தது என்ன என்று; அவனோடே பலத்த வாக்குவாதம் பண்ண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ப்பிராயீம் மனுஷர் அவனை நோக்கி: நீ மீதியானியர்மேல் யுத்தம் பண்ணப்போகிறபோது; எங்களை அழைப்பிக்கவில்லையே, இப்படி நீ எங்களுக்குச் செய்தது என்ன என்று; அவனோடே பலத்த வாக்குவாதம் பண்ண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ன்: நீங்கள் செய்ததற்கு நான் செய்தது எம்மாத்திரம்? அபியேஸ்ரியரின் திராட்சப்பழத்தின் முழு அறுப்பைப்பார்க்கிலும், எப்பிராயீமரின் மீதியான அறுப்பு அதிகம் அல்லவா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ன்: நீங்கள் செய்ததற்கு நான் செய்தது எம்மாத்திரம்? அபியேஸ்ரியரின் திராட்சப்பழத்தின் முழு அறுப்பைப்பார்க்கிலும், எப்பிராயீமரின் மீதியான அறுப்பு அதிகம் அல்லவா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ன்: நீங்கள் செய்ததற்கு நான் செய்தது எம்மாத்திரம்? அபியேஸ்ரியரின் திராட்சப்பழத்தின் முழு அறுப்பைப்பார்க்கிலும், எப்பிராயீமரின் மீதியான அறுப்பு அதிகம் அல்லவா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உங்கள் கையிலே மீதியானியரின் அதிபதிகளாகிய ஓரேபையும் சேபையும் ஒப்புக்கொடுத்தாரே; நீங்கள் செய்ததிலும் நான் செய்யக்கூடியது எம்மாத்திரம் என்றான்; இந்த வார்த்தையை அவன் சொன்னபோது, அவன்மேலிருந்த அவர்களுடைய கோபம் ஆற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உங்கள் கையிலே மீதியானியரின் அதிபதிகளாகிய ஓரேபையும் சேபையும் ஒப்புக்கொடுத்தாரே; நீங்கள் செய்ததிலும் நான் செய்யக்கூடியது எம்மாத்திரம் என்றான்; இந்த வார்த்தையை அவன் சொன்னபோது, அவன்மேலிருந்த அவர்களுடைய கோபம் ஆற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உங்கள் கையிலே மீதியானியரின் அதிபதிகளாகிய ஓரேபையும் சேபையும் ஒப்புக்கொடுத்தாரே; நீங்கள் செய்ததிலும் நான் செய்யக்கூடியது எம்மாத்திரம் என்றான்; இந்த வார்த்தையை அவன் சொன்னபோது, அவன்மேலிருந்த அவர்களுடைய கோபம் ஆற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ிதியோன் யோர்தானுக்கு வந்தபோது, அவனும் அவனோடிருந்த முந்நூறுபேரும் அதைக் கடந்துபோய், விடாய்த்திருந்தும் (சத்துருவை) பின் தொடர்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ுக்கோத்தின் மனுஷரை நோக்கி: என்னோடிருக்கிற ஜனத்திற்குச் சில அப்பங்களைக் கொடுங்கள்; அவர்கள் விடாய்த்திருக்கிறார்கள், நான் மீதியானியரின் ராஜாக்களாகிய சேபாவையும் சல்முனாவையும் பின்தொடருகிறேன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ுக்கோத்தின் மனுஷரை நோக்கி: என்னோடிருக்கிற ஜனத்திற்குச் சில அப்பங்களைக் கொடுங்கள்; அவர்கள் விடாய்த்திருக்கிறார்கள், நான் மீதியானியரின் ராஜாக்களாகிய சேபாவையும் சல்முனாவையும் பின்தொடருகிறேன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ச் சுக்கோத்தின் பிரபுக்கள்: உன் சேனைக்கு நாங்கள் அப்பம் கொடுக்கிறதற்குச் சேபா சல்முனா என்பவர்களின் கை உன் கைவசமாயிற்றோ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ச் சுக்கோத்தின் பிரபுக்கள்: உன் சேனைக்கு நாங்கள் அப்பம் கொடுக்கிறதற்குச் சேபா சல்முனா என்பவர்களின் கை உன் கைவசமாயிற்றோ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ிதியோன் அவர்களை நோக்கி: கர்த்தர் சேபாவையும் சல்முனாவையும் என் கையில் ஒப்புக்கொடுக்கும் போது, உங்கள் மாம்சத்தை வனாந்தரத்தின் முள்ளுகளாலும் நெரிஞ்சில்களாலும் கிழித்துவிடுவேன் என்று சொல்ல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ிதியோன் அவர்களை நோக்கி: கர்த்தர் சேபாவையும் சல்முனாவையும் என் கையில் ஒப்புக்கொடுக்கும் போது, உங்கள் மாம்சத்தை வனாந்தரத்தின் முள்ளுகளாலும் நெரிஞ்சில்களாலும் கிழித்துவிடுவேன் என்று சொல்ல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்விடம் விட்டு, பெனூவேலுக்குப்போய், அவ்வூராரிடத்தில் அந்தப்படியே கேட்டான்; சுக்கோத்தின் மனுஷர் பிரதியுத்தரமாகச் சொன்னபடியே பெனூவேலின் மனுஷரும் அவனுக்குச் சொன்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்விடம் விட்டு, பெனூவேலுக்குப்போய், அவ்வூராரிடத்தில் அந்தப்படியே கேட்டான்; சுக்கோத்தின் மனுஷர் பிரதியுத்தரமாகச் சொன்னபடியே பெனூவேலின் மனுஷரும் அவனுக்குச் சொன்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ன், பெனூவேலின் மனுஷரைப் பார்த்து: நான் சமாதானத்தோடே திரும்பிவரும்போது, இந்தக் கோபுரத்தை இடித்துப்போடுவேன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ன், பெனூவேலின் மனுஷரைப் பார்த்து: நான் சமாதானத்தோடே திரும்பிவரும்போது, இந்தக் கோபுரத்தை இடித்துப்போடுவேன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ேபாவும் சல்முனாவும் அவர்களோடேகூட அவர்களுடைய சேனைகளும் ஏறக்குறைய பதினையாயிரம் பேர் கர்கோரில் இருந்தார்கள்; பட்டயம் உருவத்தக்க லட்சத்து இருபதினாயிரம் பேர் விழுந்தபடியால், கிழக்கத்தியாரின் சகல சேனையிலும் இவர்கள் மாத்திரம் மீந்திர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ேபாவும் சல்முனாவும் அவர்களோடேகூட அவர்களுடைய சேனைகளும் ஏறக்குறைய பதினையாயிரம் பேர் கர்கோரில் இருந்தார்கள்; பட்டயம் உருவத்தக்க லட்சத்து இருபதினாயிரம் பேர் விழுந்தபடியால், கிழக்கத்தியாரின் சகல சேனையிலும் இவர்கள் மாத்திரம் மீந்திரு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தியோன் கூடாரங்களிலே குடியிருக்கிறவர்கள் வழியாய் நோபாகுக்கும், யொகிபெயாவுக்கும் கிழக்கே போய், அந்தச் சேனை பயமில்லை என்றிருந்தபோது, அதை முறிய அட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தியோன் கூடாரங்களிலே குடியிருக்கிறவர்கள் வழியாய் நோபாகுக்கும், யொகிபெயாவுக்கும் கிழக்கே போய், அந்தச் சேனை பயமில்லை என்றிருந்தபோது, அதை முறிய அடி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பாவும் சல்முனாவும் ஓடிப்போனார்கள்; அவனோ அவர்களைத் தொடர்ந்து, சேபா சல்முனா என்னும் மீதியானியரின் இரண்டு ராஜாக்களையும் பிடித்து, சேனை முழுவதையும் கலங்கடி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பாவும் சல்முனாவும் ஓடிப்போனார்கள்; அவனோ அவர்களைத் தொடர்ந்து, சேபா சல்முனா என்னும் மீதியானியரின் இரண்டு ராஜாக்களையும் பிடித்து, சேனை முழுவதையும் கலங்கடி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ஸ்ரவேல் புத்திரர் தங்களைச் சுற்றிலுமிருந்த தங்கள் எல்லாச் சத்துருக்களின் கையினின்றும் தங்களை இரட்சித்த தங்கள் தேவனாகிய கர்த்தரை நினையாமல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வாசின் குமாரனாகிய கிதியோன் யுத்தம்பண்ணி, சூரியன் உதிக்கும் முன்னே திரும்பிவந்தபோ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ிதியோன் என்னும் யெருபாகால் இஸ்ரவேலுக்குச் செய்த சகல நன்மைக்குந்தக்க தயவை அவன் வீட்டாருக்குப் பாராட்டாமலும் போ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ிதியோன் என்னும் யெருபாகால் இஸ்ரவேலுக்குச் செய்த சகல நன்மைக்குந்தக்க தயவை அவன் வீட்டாருக்குப் பாராட்டாமலும் போ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ுக்கோத்தின் மனுஷரில் ஒரு வாலிபனைப் பிடித்து, அவனிடத்தில் விசாரித்தான்; அவன் சுக்கோத்தின் பிரபுக்களும் அதின் மூப்பருமாகிய எழுபத்தேழு மனுஷரின் பேரை அவனுக்கு எழுதிக்கொடு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ுக்கோத்தின் மனுஷரில் ஒரு வாலிபனைப் பிடித்து, அவனிடத்தில் விசாரித்தான்; அவன் சுக்கோத்தின் பிரபுக்களும் அதின் மூப்பருமாகிய எழுபத்தேழு மனுஷரின் பேரை அவனுக்கு எழுதிக்கொடுத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சுக்கோத்து ஊராரிடத்தில் வந்து: இதோ, விடாய்த்திருக்கிற உன் மனுஷருக்கு நாங்கள் அப்பம் கொடுக்கிறதற்குச் சேபா சல்முனா என்பவர்களின் கை உன் கைவசமாயிற்றோ என்று நீங்கள் என்னை நிந்தித்துச் சொன்ன சேபாவும் சல்முனாவும் இங்கே இருக்கிறார்கள் என்று சொல்ல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சுக்கோத்து ஊராரிடத்தில் வந்து: இதோ, விடாய்த்திருக்கிற உன் மனுஷருக்கு நாங்கள் அப்பம் கொடுக்கிறதற்குச் சேபா சல்முனா என்பவர்களின் கை உன் கைவசமாயிற்றோ என்று நீங்கள் என்னை நிந்தித்துச் சொன்ன சேபாவும் சல்முனாவும் இங்கே இருக்கிறார்கள் என்று சொல்ல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சுக்கோத்து ஊராரிடத்தில் வந்து: இதோ, விடாய்த்திருக்கிற உன் மனுஷருக்கு நாங்கள் அப்பம் கொடுக்கிறதற்குச் சேபா சல்முனா என்பவர்களின் கை உன் கைவசமாயிற்றோ என்று நீங்கள் என்னை நிந்தித்துச் சொன்ன சேபாவும் சல்முனாவும் இங்கே இருக்கிறார்கள் என்று சொல்ல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ட்டணத்தின் மூப்பரைப் பிடித்து, வனாந்தரத்தின் முள்ளுகளையும் நெரிஞ்சில்களையும் கொண்டுவந்து, அவைகளால் சுக்கோத்தின் மனுஷருக்குப் புத்திவரப்பண்ண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ட்டணத்தின் மூப்பரைப் பிடித்து, வனாந்தரத்தின் முள்ளுகளையும் நெரிஞ்சில்களையும் கொண்டுவந்து, அவைகளால் சுக்கோத்தின் மனுஷருக்குப் புத்திவரப்பண்ண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ெனூவேலின் கோபுரத்தை இடித்து, அவ்வூர் மனுஷரையும் கொன்று போ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வன் சேபாவையும் சல்முனாவையும் நோக்கி: நீங்கள் தாபோரிலே கொன்று போட்ட அந்த மனுஷர் எப்படிப்பட்டவர்கள் என்று கேட்டான்; அதற்கு அவர்கள்: நீர் எப்படிப்பட்டவரோ அவர்களும் அப்படிப்பட்டவர்களே; ஒவ்வொருவனும் பார்வைக்கு ராஜகுமாரனைப்போலிருந்தான் எ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வன் சேபாவையும் சல்முனாவையும் நோக்கி: நீங்கள் தாபோரிலே கொன்று போட்ட அந்த மனுஷர் எப்படிப்பட்டவர்கள் என்று கேட்டான்; அதற்கு அவர்கள்: நீர் எப்படிப்பட்டவரோ அவர்களும் அப்படிப்பட்டவர்களே; ஒவ்வொருவனும் பார்வைக்கு ராஜகுமாரனைப்போலிருந்தான் எ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ன்: அவர்கள் என் சகோதரரும் என் தாயின் பிள்ளைகளுமாயிருந்தார்கள்; அவர்களை உயிரோடே வைத்திருந்தீர்களானால், உங்களைக் கொல்லாதிருப்பேன் என்று கர்த்தரின் ஜீவனைக்கொண்டு சொல்லுகிறேன் என்று சொல்ல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ன்: அவர்கள் என் சகோதரரும் என் தாயின் பிள்ளைகளுமாயிருந்தார்கள்; அவர்களை உயிரோடே வைத்திருந்தீர்களானால், உங்களைக் கொல்லாதிருப்பேன் என்று கர்த்தரின் ஜீவனைக்கொண்டு சொல்லுகிறேன் என்று சொல்ல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ன் மூத்தகுமாரனாகிய யெத்தேரை நோக்கி: நீ எழுந்து, இவர்களை வெட்டிப்போடு என்றான்; அந்த வாலிபன் இளைஞனானபடியால் பயந்து தன் பட்டயத்தை உருவாதிரு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ன் மூத்தகுமாரனாகிய யெத்தேரை நோக்கி: நீ எழுந்து, இவர்களை வெட்டிப்போடு என்றான்; அந்த வாலிபன் இளைஞனானபடியால் பயந்து தன் பட்டயத்தை உருவாதிரு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சேபாவும் சல்முனாவும்; நீரே எழுந்து எங்கள்மேல் விழும்; மனுஷன் எப்படியோ அப்படியே அவன் பெலனும் இருக்கும் என்றார்கள்; கிதியோன் எழுந்து, சேபாவையும் சல்முனாவையும் கொன்றுபோட்டு, அவர்கள் ஒட்டகங்களின் கழுத்துகளில் இருந்த சாந்துக் காறைகளை எடுத்துக்கொண்ட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சேபாவும் சல்முனாவும்; நீரே எழுந்து எங்கள்மேல் விழும்; மனுஷன் எப்படியோ அப்படியே அவன் பெலனும் இருக்கும் என்றார்கள்; கிதியோன் எழுந்து, சேபாவையும் சல்முனாவையும் கொன்றுபோட்டு, அவர்கள் ஒட்டகங்களின் கழுத்துகளில் இருந்த சாந்துக் காறைகளை எடுத்துக்கொண்ட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சேபாவும் சல்முனாவும்; நீரே எழுந்து எங்கள்மேல் விழும்; மனுஷன் எப்படியோ அப்படியே அவன் பெலனும் இருக்கும் என்றார்கள்; கிதியோன் எழுந்து, சேபாவையும் சல்முனாவையும் கொன்றுபோட்டு, அவர்கள் ஒட்டகங்களின் கழுத்துகளில் இருந்த சாந்துக் காறைகளை எடுத்துக்கொண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இஸ்ரவேல் மனுஷர் கிதியோனை நோக்கி: நீர் எங்களை மீதியானியர் கைக்கு நீங்கலாக்கிவிட்டபடியினால் நீரும் உம்முடைய குமாரனும், உம்முடைய குமாரனின் குமாரனும், எங்களை ஆளக்கடவீர்கள் என்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இஸ்ரவேல் மனுஷர் கிதியோனை நோக்கி: நீர் எங்களை மீதியானியர் கைக்கு நீங்கலாக்கிவிட்டபடியினால் நீரும் உம்முடைய குமாரனும், உம்முடைய குமாரனின் குமாரனும், எங்களை ஆளக்கடவீர்கள் எ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க் கிதியோன்: நான் உங்களை ஆளமாட்டேன்; என் குமாரனும் உங்களை ஆளமாட்டான்; கர்த்தரே உங்களை ஆளுவாராக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கிதியோன் அவர்களை நோக்கி: உங்களிடத்தில் ஒரு காரியத்தைக் கேட்கிறேன்; நீங்கள் அவரவர் கொள்ளையிட்ட கடுக்கன்களை என்னிடத்தில் கொண்டுவாருங்கள் என்றான். அவர்கள் இஸ்மவேலராயிருந்தபடியினால் அவர்களிடத்தில் பொன்கடுக்கன்கள் இ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கிதியோன் அவர்களை நோக்கி: உங்களிடத்தில் ஒரு காரியத்தைக் கேட்கிறேன்; நீங்கள் அவரவர் கொள்ளையிட்ட கடுக்கன்களை என்னிடத்தில் கொண்டுவாருங்கள் என்றான். அவர்கள் இஸ்மவேலராயிருந்தபடியினால் அவர்களிடத்தில் பொன்கடுக்கன்கள் இ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கிதியோன் அவர்களை நோக்கி: உங்களிடத்தில் ஒரு காரியத்தைக் கேட்கிறேன்; நீங்கள் அவரவர் கொள்ளையிட்ட கடுக்கன்களை என்னிடத்தில் கொண்டுவாருங்கள் என்றான். அவர்கள் இஸ்மவேலராயிருந்தபடியினால் அவர்களிடத்தில் பொன்கடுக்கன்கள் இரு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ர்: சந்தோஷமாய்க் கொடுப்போம் என்று சொல்லி, ஒரு வஸ்திரத்தை விரித்து, அவரவர் கொள்ளையிட்ட கடுக்கன்களை அதிலே போட்ட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ர்: சந்தோஷமாய்க் கொடுப்போம் என்று சொல்லி, ஒரு வஸ்திரத்தை விரித்து, அவரவர் கொள்ளையிட்ட கடுக்கன்களை அதிலே போட்ட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றைச் சிந்தாக்குகளும், ஆரங்களும், மீதியானியரின் ராஜாக்கள் போர்த்துக்கொண்டிருந்த இரத்தாம்பரங்களும், அவர்களுடைய ஒட்டகங்களின் கழுத்துகளிலிருந்த சரப்பணிகளும் அல்லாமல், அவன் கேட்டு வாங்கின பொன்கடுக்கன்களின் நிறை ஆயிரத்து எழுநூறு பொன் சேக்கலின் நிறையாயிருந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றைச் சிந்தாக்குகளும், ஆரங்களும், மீதியானியரின் ராஜாக்கள் போர்த்துக்கொண்டிருந்த இரத்தாம்பரங்களும், அவர்களுடைய ஒட்டகங்களின் கழுத்துகளிலிருந்த சரப்பணிகளும் அல்லாமல், அவன் கேட்டு வாங்கின பொன்கடுக்கன்களின் நிறை ஆயிரத்து எழுநூறு பொன் சேக்கலின் நிறையாயிருந்த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றைச் சிந்தாக்குகளும், ஆரங்களும், மீதியானியரின் ராஜாக்கள் போர்த்துக்கொண்டிருந்த இரத்தாம்பரங்களும், அவர்களுடைய ஒட்டகங்களின் கழுத்துகளிலிருந்த சரப்பணிகளும் அல்லாமல், அவன் கேட்டு வாங்கின பொன்கடுக்கன்களின் நிறை ஆயிரத்து எழுநூறு பொன் சேக்கலின் நிறையாயிருந்த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றைச் சிந்தாக்குகளும், ஆரங்களும், மீதியானியரின் ராஜாக்கள் போர்த்துக்கொண்டிருந்த இரத்தாம்பரங்களும், அவர்களுடைய ஒட்டகங்களின் கழுத்துகளிலிருந்த சரப்பணிகளும் அல்லாமல், அவன் கேட்டு வாங்கின பொன்கடுக்கன்களின் நிறை ஆயிரத்து எழுநூறு பொன் சேக்கலின் நிறையாயிருந்த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ால் கிதியோன் ஒரு எபோத்தை உண்டாக்கி, அதைத் தன் ஊரான ஒப்ராவிலே வைத்தான்; இஸ்ரவேலரெல்லாரும் அதைப் பின்பற்றிச் சோரம்போனார்கள்; அது கிதியோனுக்கும் அவன் வீட்டாருக்கும் கண்ணியாயிற்ற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ால் கிதியோன் ஒரு எபோத்தை உண்டாக்கி, அதைத் தன் ஊரான ஒப்ராவிலே வைத்தான்; இஸ்ரவேலரெல்லாரும் அதைப் பின்பற்றிச் சோரம்போனார்கள்; அது கிதியோனுக்கும் அவன் வீட்டாருக்கும் கண்ணியாயிற்ற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ால் கிதியோன் ஒரு எபோத்தை உண்டாக்கி, அதைத் தன் ஊரான ஒப்ராவிலே வைத்தான்; இஸ்ரவேலரெல்லாரும் அதைப் பின்பற்றிச் சோரம்போனார்கள்; அது கிதியோனுக்கும் அவன் வீட்டாருக்கும் கண்ணியாயிற்ற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ால் கிதியோன் ஒரு எபோத்தை உண்டாக்கி, அதைத் தன் ஊரான ஒப்ராவிலே வைத்தான்; இஸ்ரவேலரெல்லாரும் அதைப் பின்பற்றிச் சோரம்போனார்கள்; அது கிதியோனுக்கும் அவன் வீட்டாருக்கும் கண்ணியாயிற்ற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ப்பிரகாரம் மீதியானியர் திரும்ப தலையெடுக்கக் கூடாதபடிக்கு, இஸ்ரவேல் புத்திரருக்கு முன்பாகத் தாழ்த்தப்பட்டார்கள்; தேசமானது கிதியோனின் நாட்களில் நாற்பதுவருஷம் அமைதலாயிருந்த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ப்பிரகாரம் மீதியானியர் திரும்ப தலையெடுக்கக் கூடாதபடிக்கு, இஸ்ரவேல் புத்திரருக்கு முன்பாகத் தாழ்த்தப்பட்டார்கள்; தேசமானது கிதியோனின் நாட்களில் நாற்பதுவருஷம் அமைதலாயிருந்த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ோவாசின் குமாரனாகிய யெருபாகால் போய், தன் வீட்டிலே வாசமாயிருந்த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ிதியோனுக்கு அநேகம் ஸ்திரீகள் இருந்தார்கள்; அவனுடைய கர்ப்பப்பிறப்பான குமாரர் எழுபதுபே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ீகேமிலிருந்த அவனுடைய மறுமனையாட்டியும் அவனுக்கு ஒரு குமாரனைப் பெற்றாள்; அவனுக்கு அபிமெலேக்கு என்று பேரிட்ட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ீகேமிலிருந்த அவனுடைய மறுமனையாட்டியும் அவனுக்கு ஒரு குமாரனைப் பெற்றாள்; அவனுக்கு அபிமெலேக்கு என்று பேரிட்ட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யோவாசின் குமாரனாகிய கிதியோன் நல்ல விருத்தாப்பியத்திலே மரித்து, ஒப்ராவிலே தன் தகப்பனாகிய யோவாஸ் என்னும் அபியேஸ்ரியனுடைய கல்லறையில் அடக்கம்பண்ணப்பட்ட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யோவாசின் குமாரனாகிய கிதியோன் நல்ல விருத்தாப்பியத்திலே மரித்து, ஒப்ராவிலே தன் தகப்பனாகிய யோவாஸ் என்னும் அபியேஸ்ரியனுடைய கல்லறையில் அடக்கம்பண்ணப்பட்ட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ிதியோன் மரித்தபின் இஸ்ரவேல் புத்திரர் திரும்பவும் பாகால்களைப் பின்பற்றிச் சோரம்போய், பாகல்பேரீத்தைத் தங்களுக்கு தேவனாக வைத்துக்கொண்ட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ிதியோன் மரித்தபின் இஸ்ரவேல் புத்திரர் திரும்பவும் பாகால்களைப் பின்பற்றிச் சோரம்போய், பாகல்பேரீத்தைத் தங்களுக்கு தேவனாக வைத்துக்கொண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ইফ্রয়িমের লোকরা গিদিয়োনের উপর রেগে গেল| গিদিয়োনকে দেখতে পেয়ে তারা জিজ্ঞাসা করল, “আমা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ন তুমি এমন ব্যবহার করবে? মিদিয়নদের সঙ্গে যুদ্ধ করতে যাবার সময় কেন তুমি আমাদের ডাকো নি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গিদিয়োন বললেন, “দেখো তোমরা যা করেছ আমি তা করতে পারি নি| আমার অবীযেষরের গোষ্ঠী যত ফসল তুলে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ইফ্রয়িমরা তার চেয়ে অনেক বেশী ফসল তুলেছ| ফসল তোলার সময় ক্ষেতে তোমরা যত দ্রাক্ষা ফেলে র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ও, আমার লোকরা তার চেয়ে কম কুড়ায| ঠিক কি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কই ভাবে তোমাদের ফসল এখন দারুণ ভালো হয়েছে| ঈশ্বরই তোমাদের হাতে মিদিয়ন নেতা ওরেব আর সেবকে পরাজ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দিয়েছেন| তোমাদের কর্ম সাফল্যের সঙ্গে আমার সাফল্যের কি কোনো তুলনা চলে?” গিদিয়োনের উত্তর শু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ফ্রয়িমের লোকদের রাগ পড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গিদিয়োন 300 জন লোক নিয়ে যর্দন নদীর ওপারে গেলেন| ওরা খুবই ক্লান্ত আর ক্ষুধার্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গিদিয়োন সুক্কোত্‌ শহরের অধিবাসীদের বললেন, “আমার সৈন্যদের তোমরা কিছু খেতে দাও| ওরা খু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শ্রান্ত| আমরা এখনও মিদিয়নদের রাজা সেরহ আর সলমুন্নকে ধরতে পারি ন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ুক্কোতের নেতারা বলল, “কেন আমরা তোমার সৈন্যদের খাওয়াব? তোমরা তো এখনও সেবহ আর সলমুন্নকে ধরতে পার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 গিদিয়োন বললেন, “তোমরা আমাদের খাবার দিও না| সেবহ আর সলমুন্নকে ধরবার জন্য প্রভু বয়ং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 করবেন| তারপর আমরা ফিরে এসে মরুভূমির কাঁটাঝোপ দিয়ে তোমাদের ছাল ছাড়া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ুক্কোত্‌ শহর থেকে বেরিয়ে গিদিয়োন চলে গেল পনুযেল শহরে| সুক্কোতবাসীদের কাছে সে যেমন খাদ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য়েছিল তেমনি পনূযেলবাসীদের কাছেও খাদ্য চাইল| তারাও সুক্কোতের লোকদের মতো একই কথা ব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নূযেলের লোকদের গিদিয়োন বললেন, “যুদ্ধে জিতে আমাকে ফিরে আসতে দাও| তারপর তোমাদের এই মিনার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েঙ্গে গুঁড়িযে দে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েবহ আর সলমুন্না আর তাদের সৈন্যদের শিবির ছিল কর্কোর শহরে| তাদের সৈন্যরা সংখ্যায় ছিল 15,0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বদেশের সৈন্যদের মধ্যে এরাই শুধু বেঁচে ছিল| 1,20,000 সৈন্য ইতিমধ্যেই হত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গিদিয়োন সদলবলে তাঁবুবাসীদের রাস্তা ধরলেন| রাস্তাটা নোবহ আর য়গবিহ শহরের পূর্বদিকে| কর্কোর শহ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 গিদিয়োন শত্রুদের আক্রমণ করলেন| শত্রুরা এই ধরণের আক্রমণের কথা ভাবতেই পার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মিদিয়নদের দুই রাজা সেবহ আর সল্মুন্ন পালিয়ে গেল| কিন্তু গিদিয়োন ঠিক তাদের ধরে ফেললেন|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ৈন্যরা শত্রু সৈন্যদের পরাজিত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ারা তাদের প্রভু ঈশ্বরকে ভুলে গেল| অথচ তিনিই তাদের চারিদিকের শত্রুদের হাত থেকে রক্ষা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রপর যোয়াশের পুত্র গিদিয়োন ফিরে এলেন| তিনি এবং তাঁর লোকরা রেহসের গিরিপথ দিয়ে ফিরে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যিরুব্বাল (গিদিয়োন) পরিবারের অনুগত হয়ে তারা আর রইল না| সে তাদের য়থেষ্ট উপকার করলেও তারা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ে রাখ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ুক্কোত্‌ শহর থেকে একটি যুবককে গিদিয়োন ধরে এনেছিলেন| যুবকটিকে সে কিছু জিজ্ঞাসাবাদ করতে যুব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ক্কোত্‌ শহরের দলপতি আর প্রবীণ লোকদের মিলিযে মোট 77 জনের নাম লিখ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অতঃপর গিদিয়োন সুক্কোত্‌ শহরে ফিরে এলেন| সেখানকার অধিবাসীদের কাছে এসে বললেন, “এই দেখো সেবহ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ল্মুন্ন| তোমরা আমায় নিয়ে ঠাট্টা তামাশা করে বলেছিলে, ‘কেন আমরা তোমার সৈন্যদের খেতে দেব? তোমরা 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বহ আর সল্মুন্নকে ধরতে পার ন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ই বলে, গিদিয়োন সুক্কোত্‌ শহরের প্রবীণদের নিলেন| তারপর মরুভূমির কাঁটাঝোপ দিয়ে তিন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চিত্‌ শিক্ষা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গিদিয়োন পনূযেল শহরের মিনার ভেঙ্গে ফেললেন| তারপর তিনি সেই শহরের নাগরিকদের হত্যা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েবহ ও সল্মুন্নকে গিদিয়োন বললেন, “তাবোর পর্বতে কয়েক জনকে তোমরা হত্যা করেছিলে| তাদের কে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তে?”তারা বলল, “তোমার মতই দেখতে| প্রত্যেকের চেহারাই ছিল রাজপুরুষের মত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গিদিয়োন বললেন, “ওরা আমার ভাই ছিল, আমার সহোদর ভাই| তাদের তোমরা মেরে না ফেললে আমি আজ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্যা করতে চাইতাম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গিদিয়োন তার জ্যোষ্ঠ পুত্র যেথরের দিকে ফিরে বললেন, “এই রাজাদের হত্যা করো|” কিন্তু যেথর একটি ছো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েলে ছিল বলে ভয় পেয়ে গেল| সে তরবারি তুল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রপর সেবহ ও সল্মুন্ন গিদিয়োনকে বলল, “তুমি নিজেই আমাদের হত্যা করো| এই কাজের পক্ষে তোমার য়থে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ক্তি আছে|” গিদিয়োন তাদের মেরে ফেললেন| তিনি ওদের উটের ঘাড় থেকে চাঁদের আকারের সাজসজ্জাগুলি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ইস্রায়েলবাসীরা গিদিয়োনকে বলল, “মিদিয়নদের হাত থেকে তুমি আমাদের রক্ষা করেছ| এখন আমাদের শাস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ো| আমরা তোমাকে চাই, তোমার ছেলে, তোমার নাতি - সবাইকে চাই| তোমরা সবাই আমাদের রাজা হ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িন্তু গিদিয়োন বললেন, “বয়ং প্রভুই তোমাদের রাজা| আমি বা আমার পুত্র তোমাদের শাসন করব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ইস্রায়েলীয়রা যাদের পরাজিত করেছিল, তাদের মধ্যে কিছু লোক ছিল ইশ্মায়েল বংশীয়| এরা সোনার দু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ত| গিদিয়োন ইস্রায়েলীয়দের বললেন, “আমার জন্য তোমরা একটা কাজ করো| যুদ্ধের সময় তোমরা তো অন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নিসই পেয়েছিলে| তার থেকে তোমরা প্রত্যেকেই আমাকে একটি করে কানের দুল দিয়ে দা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ইস্রায়েলবাসীরা বলল, “তুমি যা চাইছ আমরা তা খুশি হয়েই দেব|” এই বলে তারা মাটির ওপর একটা কাপ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তে দিল| প্রত্যেকে সেই কাপড়ের ওপর একটি করে দুল ফেল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সেই সব দুল জড়ো করা হলে তাদের ওজন হল প্রায় 43 পাউণ্ড| এছাড়াও গিদিয়োনকে ইস্রায়েলীয়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ান্য উপহার দিয়েছিল| চাঁদের মতো, অশ্রুবিন্দুর মতো দেখতে জড়োযা গযনাও তারা তাকে দিয়েছিল|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 বেগুনী রঙের পোশাক| মিদিয়নরা এইসব জিনিস ব্যবহার করত| মিদিয়ন রাজাদের উটের শেকলও তারা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গিদিয়োন সেই সোনা দিয়ে একটা এফোদ তৈরী করলেন| তাঁর নিজের শহর অফ্রাতে সেই এফোদকে তিনি স্থাপ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| সমস্ত ইস্রায়েলীয়রা এফোদটিকে পূজা করেছিল| এইভাবে তারা ঈশ্বরের প্রতি বিশ্বস্ত থাকল না,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এফোদের পূজা করেছিল| এটা গিদিয়োন এবং তার পরিবারের কাছে একটা ফাঁদের মত হল এবং তাদের দিয়ে প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 কর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মিদিয়নদের বাধ্য হয়েই ইস্রায়েলীয়দের প্রভুত্ব মেনে নিতে হল| ওরা আর কোন অশান্তি করল না| 40 বছ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রে দেশে শান্তি ছিল| যতদিন গিদিয়োন বেঁচ্ছেিল ততদিন পর্য়ন্ত শান্তি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যোয়াশের পুত্র যিরুব্বাল অতঃপর গিদিয়োন দেশ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াঁর ছিল 70 টি সন্তান, অনেকগুলি বিয়ে করেছিলেন বলেই তাঁর এতগুলো সন্ত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শিখিমে গিদিয়োনের একজন উপপত্নী থাকত| তার গর্ভে গিদিয়োনের একটি পুত্র হল| গিদিয়োন তার নাম রাখ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ীমেল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যোয়াশের পুত্র গিদিয়োন বৃদ্ধ বয়সে মারা গেলেন| যোয়াশের সমাধিস্থলেই তাঁকে কবর দেওয়া হল|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াধিটি অফ্রা শহরে অবস্থিত যেখানে অবীযেষর পরিবার বাস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গিদিয়োনের মৃত্যুর পর ইস্রায়েলীয়রা আবার ঈশ্বরকে ভুলে গেল| তারা বালের ভক্ত হয়ে গেল| তারা ব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রীত্‌কে তাদের দেবতা মেনে ন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2026-10-20T07:53:33Z</dcterms:created>
  <dcterms:modified xsi:type="dcterms:W3CDTF">2026-10-20T07:53:33Z</dcterms:modified>
  <dc:title>বিচারকর্ত্তৃগণ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