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மேல் மனமிர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ான் பாவம் செய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ோகசச் செய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ேடாமல் வாழ்ந்து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மை மறுதலித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 வாங்கிப் போ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்லமை இழந்தே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ுள்முடி தாங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ா காயப்ப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க்காக பலியா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இரத்தத்தால் கழுவி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ுன்ப வேள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ம் துவண்டு போ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ினையாது தூரப்போ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 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ிசை மன்னி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நியாயம் செய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ும் கோபம்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் வாழ்வைப் கெடுத்தே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ன்னியும் தெய்வ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2026-10-21T04:26:03Z</dcterms:created>
  <dcterms:modified xsi:type="dcterms:W3CDTF">2026-10-21T04:26:03Z</dcterms:modified>
  <dc:title>துதிப் பாடல்கள் : 516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