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னோடே பேசின தூதன் திரும்பிவந்து நித்திரை பண்ணுகிற ஒருவனை எழுப்புவதுபோல் என்னை எழுப்ப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காண்கிறது என்னவென்று கேட்டார்; அதற்கு நான்: இதோ, முழுவதும் பொன்னினால் செய்யப்பட்ட குத்துவிளக்கைக் காண்கிறேன்; அதின் உச்சியில் அதின் கிண்ணமும், அதின்மேல் அதின் ஏழு அகல்களும் அதின் உச்சியில் இருக்கிற அகல்களுக்குப்போகிற ஏழு குழாய்களும் இ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காண்கிறது என்னவென்று கேட்டார்; அதற்கு நான்: இதோ, முழுவதும் பொன்னினால் செய்யப்பட்ட குத்துவிளக்கைக் காண்கிறேன்; அதின் உச்சியில் அதின் கிண்ணமும், அதின்மேல் அதின் ஏழு அகல்களும் அதின் உச்சியில் இருக்கிற அகல்களுக்குப்போகிற ஏழு குழாய்களும் இ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காண்கிறது என்னவென்று கேட்டார்; அதற்கு நான்: இதோ, முழுவதும் பொன்னினால் செய்யப்பட்ட குத்துவிளக்கைக் காண்கிறேன்; அதின் உச்சியில் அதின் கிண்ணமும், அதின்மேல் அதின் ஏழு அகல்களும் அதின் உச்சியில் இருக்கிற அகல்களுக்குப்போகிற ஏழு குழாய்களும் இ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் அருகில் கிண்ணத்திற்கு வலதுபுறமாக ஒன்றும், அதற்கு இடதுபுறமாக ஒன்றும், ஆக இரண்டு ஒலிவமரங்கள் இருக்கிறது என்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் அருகில் கிண்ணத்திற்கு வலதுபுறமாக ஒன்றும், அதற்கு இடதுபுறமாக ஒன்றும், ஆக இரண்டு ஒலிவமரங்கள் இருக்கிறது என்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என்னோடே பேசின தூதனை நோக்கி: ஆண்டவனே, இவைகள் என்னவென்று கேட்ட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னோடே பேசின தூதன் மறுமொழியாக: இவைகள் இன்னதென்று உனக்குத் தெரியாதா என்றார்; ஆண்டவனே, எனக்குத் தெரியாது என்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வர்: செருபாபேலுக்குச் சொல்லப்படுகிற கர்த்தருடைய வார்த்தை என்னவென்றால், பலத்தினாலும் அல்ல, பராக்கிரமத்தினாலும் அல்ல, என்னுடைய ஆவியினாலேயே ஆகும் என்று சேனைகளின் கர்த்தர் சொல்லு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வர்: செருபாபேலுக்குச் சொல்லப்படுகிற கர்த்தருடைய வார்த்தை என்னவென்றால், பலத்தினாலும் அல்ல, பராக்கிரமத்தினாலும் அல்ல, என்னுடைய ஆவியினாலேயே ஆகும் என்று சேனைகளின் கர்த்தர் சொல்ல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ெரிய பர்வதமே நீ எம்மாத்திரம்? செருபாபேலுக்கு முன்பாக நீ சமபூமியாவாய்; தலைக்கல்லை அவன் கொண்டுவருவான்; அதற்குக் கிருபையுண்டாவதாக, கிருபையுண்டாவதாக என்று ஆர்ப்பரிப்பார்கள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ெரிய பர்வதமே நீ எம்மாத்திரம்? செருபாபேலுக்கு முன்பாக நீ சமபூமியாவாய்; தலைக்கல்லை அவன் கொண்டுவருவான்; அதற்குக் கிருபையுண்டாவதாக, கிருபையுண்டாவதாக என்று ஆர்ப்பரிப்பார்கள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னும்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ெருபாபேலின் கைகள் இந்த ஆலயத்துக்கு அஸ்திபாரம்போட்டது; அவன் கைகளே இதை முடித்துத் தீர்க்கும்; அதினால் சேனைகளின் கர்த்தர் என்னை உங்களிடத்திற்கு அனுப்பினாரென்று அறிவாய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ெருபாபேலின் கைகள் இந்த ஆலயத்துக்கு அஸ்திபாரம்போட்டது; அவன் கைகளே இதை முடித்துத் தீர்க்கும்; அதினால் சேனைகளின் கர்த்தர் என்னை உங்களிடத்திற்கு அனுப்பினாரென்று அறிவாய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ற்பமான ஆரம்பத்தின் நாளை யார் அசட்டைபண்ணலாம்? பூமியெங்கும் சுற்றிப்பார்க்கிறவைகளாகிய கர்த்தருடைய ஏழு கண்களும் செருபாபேலின் கையில் இருக்கிற தூக்குநூலைச் சந்தோஷமாய்ப் பார்க்கிறது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ற்பமான ஆரம்பத்தின் நாளை யார் அசட்டைபண்ணலாம்? பூமியெங்கும் சுற்றிப்பார்க்கிறவைகளாகிய கர்த்தருடைய ஏழு கண்களும் செருபாபேலின் கையில் இருக்கிற தூக்குநூலைச் சந்தோஷமாய்ப் பார்க்கிறது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நான் அவரை நோக்கி: குத்துவிளக்குக்கு வலதுபுறமாகவும் அதற்கு இடதுபுறமாகவும் இருக்கிற இந்த இரண்டு ஒலிவமரங்கள் என்னவென்று கேட்ட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நான் அவரை நோக்கி: குத்துவிளக்குக்கு வலதுபுறமாகவும் அதற்கு இடதுபுறமாகவும் இருக்கிற இந்த இரண்டு ஒலிவமரங்கள் என்னவென்று கேட்ட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றுபடியும் நான் அவரை நோக்கி இரண்டு பொற்குழாய்களின் வழியாய்த் தொடங்கி பொன்னிறமான எண்ணெயைத் தங்களிலிருந்து இறங்கப்பண்ணுகிறவைகளாகிய ஒலிவமரங்களின் இரண்டு கிளைகள் என்னவென்று கேட்ட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றுபடியும் நான் அவரை நோக்கி இரண்டு பொற்குழாய்களின் வழியாய்த் தொடங்கி பொன்னிறமான எண்ணெயைத் தங்களிலிருந்து இறங்கப்பண்ணுகிறவைகளாகிய ஒலிவமரங்களின் இரண்டு கிளைகள் என்னவென்று கேட்ட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 அவர்: இவைகள் இன்னதென்று உனக்குத் தெரியாதா என்றார்; ஆண்டவனே, எனக்குத் தெரியாது என்ற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ர்; இவைகள் இரண்டும் சர்வலோகத்துக்கும் ஆண்டவராயிருக்கிறவரின் சமுகத்தில் நிற்கிற அபிஷேகம் பெற்றவர்கள்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ர்; இவைகள் இரண்டும் சர்வலோகத்துக்கும் ஆண்டவராயிருக்கிறவரின் சமுகத்தில் நிற்கிற அபிஷேகம் பெற்றவர்கள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ಇದಲ್ಲದೆ ನನ್ನ ಸಂಗಡ ಮಾತನಾಡಿದ ದೂತನು ತಿರಿಗಿ ಬ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ಒಬ್ಬನನ್ನು ನಿದ್ರೆಯಿಂದ ಎಬ್ಬಿಸುವಂತೆ ನನ್ನನ್ನು ಎಬ್ಬಿಸಿದನು. ಆಗ ಅವನು ನನಗೆ--ನೀನು ಏನು ನೋಡುತ್ತೀ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ಕ್ಕೆ--ನಾನು ನೋಡಿದ್ದೇನೆ; ಇಗೋ, ಒಂದು ದೀಪಸ್ತಂಭವು, ಅದು ಎಲ್ಲಾ ಬಂಗಾರದ್ದೇ; ಅದರ ತಲೆಯ ಮೇಲೆ ಪಾತ್ರೆ ಉಂಟು; ಅದ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ಅದರ ಏಳು ದೀಪಗಳುಂಟ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ದರ ತಲೆಯ ಮೇಲಿರುವ ಏಳು ದೀಪಗಳಿಗೆ ಏಳು ಕೊಳವೆಗಳುಂಟು, ಅದರ ಬಳಿಯಲ್ಲಿ ಎರಡು ಇಪ್ಪೇಮರಗಳು, ಪಾತ್ರೆಯ ಬಲಗಡೆ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ಂದೂ ಪಾತ್ರೆಯ ಎಡಗಡೆಯಲ್ಲಿ ಒಂದೂ ಉಂಟು ಅಂ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ಹೀಗೆ ನಾನು ಉತ್ತರ ಕೊಟ್ಟು ನನ್ನ ಸಂಗಡ ಮಾತನಾಡಿದ ದೂತನಿಗೆ --ನನ್ನ ಒಡೆಯನೇ, ಇವೇನು ಅಂ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ಗ ನನ್ನ ಸಂಗಡ ಮಾತನಾಡಿದ ದೂತನು ಉತ್ತರ ಕೊಟ್ಟು ನನಗೆ--ಇವೇನೆಂದು ಅರಿಯುವದಿಲ್ಲವೋ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ಾನು--ನನ್ನ ಒಡೆಯನೇ, ಇಲ್ಲ ಅಂದೆನು. ಆಗ ಅವನು ಉತ್ತರಕೊಟ್ಟು ನನಗೆ ಹೇಳಿದ್ದೇನಂದರೆ--ಜೆರುಬ್ಬಾಬೆಲನಿಗೆ ಕರ್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ಕ್ಯವು ಇದೇ--ಬಲ ದಿಂದಲ್ಲ, ಶಕ್ತಿಯಿಂದಲ್ಲ, ನನ್ನ ಆತ್ಮದಿಂದಲೇ ಎಂದು ಸೈನ್ಯಗಳ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ಓ ಮಹಾ ಬೆಟ್ಟವೇ, ನೀನ್ಯಾರು? ಜೆರುಬ್ಬಾಬೆಲನ ಮುಂದೆ ಬೈಲಾಗುವಿ; ಅದಕ್ಕೆ--ಕೃಪೆಯೇ, ಕೃಪೆಯೇ ಎಂದು ಅರ್ಭಟಗಳ ಸಂಗ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ಖ್ಯ ಕಲ್ಲನ್ನು ಅವನು ಹೊರಗೆ ತರ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ಇದಲ್ಲದೆ ಕರ್ತನ ವಾಕ್ಯವು ನನಗೆ ಉಂಟಾಯಿತು. ಹೇಗ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ಜೆರುಬ್ಬಾಬೆಲನ ಕೈಗಳು ಈ ಮನೆಯ ಅಸ್ತಿವಾರವನ್ನು ಹಾಕಿವೆ, ಅವನ ಕೈಗಳು ಸಹ ಅದನ್ನು ಪೂರೈಸುವವು; ಸೈನ್ಯಗಳ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ನ್ನು ನಿಮ್ಮ ಬಳಿಗೆ ಕಳುಹಿಸಿದ್ದಾನೆಂದು ತಿಳಿಯ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ಸಣ್ಣ ಕಾರ್ಯಗಳ ದಿನವನ್ನು ತಿರಸ್ಕರಿಸಿದವನ್ಯಾರು? ಆ ಏಳು ಅಂದರೆ ಭೂಮಿಯಲ್ಲೆಲ್ಲಾ ಅತ್ತಿತ್ತ ಓಡಾಡುವ ಕರ್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ಣ್ಣುಗಳು ನೂಲು ಗುಂಡನ್ನು ಜೆರುಬ್ಬಾಬೆಲನ ಕೈಯಲ್ಲಿ ನೋಡುವಾಗ ಸಂತೋಷಪಡುತ್ತ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ಗ ನಾನು ಉತ್ತರ ಕೊಟ್ಟು ಅವನಿಗೆ--ದೀಪಸ್ತಂಭದ ಬಲಗಡೆಯಲ್ಲಿಯೂ ಎಡಗಡೆಯಲ್ಲಿಯೂ ಇರುವ ಈ ಎರಡು ಇಪ್ಪೇಮರಗಳು ಏ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ಾನು ಎರಡನೇ ಸಾರಿ ಉತ್ತರ ಕೊಟ್ಟು ಅವನಿಗೆ--ಎರಡು ಚಿನ್ನದ ನಾಳಗಳಿಂದ ಚಿನ್ನದಂಥಹ ಎಣ್ಣೆಯನ್ನು ತಮ್ಮೊಳ ಗ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ರಿಯುವ ಈ ಎರಡು ಇಪ್ಪೇ ಕೊಂಬೆಗಳು ಏನು ಅಂ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ಅವನು ನನಗೆ--ಇವು ಏನೆಂದು ಅರಿಯು ವದಿಲ್ಲವೋ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ಾನು--ನನ್ನ ಒಡೆಯನೇ, ಇಲ್ಲ ಅಂದೆನು. ಆಗ ಅವನು--ಸಮಸ್ತ ಭೂಮಿಯ ಕರ್ತನ ಬಳಿಯಲ್ಲಿ ನಿಲ್ಲುವ ಇಬ್ಬ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ಭಿಷೇಕಿಸಲ್ಪಟ್ಟವರು ಇವರೇ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2026-10-21T04:46:35Z</dcterms:created>
  <dcterms:modified xsi:type="dcterms:W3CDTF">2026-10-21T04:46:35Z</dcterms:modified>
  <dc:title>ಜೆಕರ್ಯನು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