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ே! தேசமே! தேசமே! கர்த்தருடைய வார்த்தையைக் கே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யூதா ராஜாவின் அரமனைக்குப் போய், அங்கே வேண்டிய வசனம் என்னவென்றால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યાકીમ રાજા તારી પર શરમ છે, કારણ કે તેં પ્રામાણિકતાથી અને અન્યાયથી લોકો પર દબાણ મુક્યું છે,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માટે તેઓ સખત કામ કરે અને જેની ઉપરની તરફ ઓરડા હોય તેવો મહેલ બનાવે. તેં જ તારા સાથી માણસો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પગાર આપ્યા વગર કામ કરવા માટે દબાણ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કહે છે, “હું મારા માટે જેમાં વિશાળ ઉપરી ઓરડાઓ હોય તેવો એક ભવ્ય મહેલ બંધાવીશ, પછી તેમાં બાર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ાવીશ, સુગંધીદાર એરેજકાષ્ટથી તેને મઢાવીશ તથા મનમોહક કિરમજી રંગથી તેને રંગ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ભવ્ય મહેલ બનાવ્યા તેથી કાઇં મહાન રાજા થઇ શકાતું નથી! તારા પિતા યોશિયાએ શા માટે ઘણાં વષો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રાજ કર્યું? કારણ કે તે ન્યાયી હતો અને સર્વ વ્યવહારમાં પ્રામાણિક હતો. તેથી દેવે તેને આશીર્વ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ગરીબો તથા જરૂરતમંદોને ન્યાય તથા સહાય પૂરી પાડવામાં તેણે કાળજી રાખી, તેથી તે બધી વાતે સુખ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કરવાથી માણસ દેવની નજીક રહી શકે છે.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તને તો સ્વાર્થ સિવાય બીજું કશું જોવાને આંખો જ નથી, નથી તને નિદોર્ષનું લોહી રેડવા અને ઘાત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ચારો કરવા સિવાય બીજા કશા વિચાર આવતા.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માટે યહૂદિયાના રાજા યોશિયાના પુત્ર યહોયાકીમ વિષે યહોવા કહે છે કે, “તે મૃત્યુ પામશે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કુટુંબ તેને માટે શોક કરશે નહિ, ઓ મારા ભાઇ! અથવા ઓ મારી બહેન! એવું બોલીને રડશે નહિ. તેની પ્ર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ના મૃત્યુની નોંધ લેશે નહિ. ‘મારા માલિક! મારા રાજા!’ એમ કહીને કોઇ ર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ક ગધેડાંના જેવી તેની અંતિમ યાત્રા થશે, તેને ઘસડીને યરૂશાલેમના દરવાજા બહાર નાખી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યરૂશાલેમની પ્રજા, લબાનોનના પહાડ પર જઇને હાંક માર! બાશાનમાં જઇને પોકાર કર! અબારીમ પર્વત પ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ંક માર! કારણ, તારા બધા મિત્રો પાયમાલ થ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તુ સમૃદ્ધ થતો હતો; ત્યારે મેં તારી સાથે વાત કરી હતી, પણ તેં કહ્યું, “હું નહિ સાંભળુ.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વાનીથી માંડીને તું આ રીતે વર્તતી આવી છે, તેં કદી મારું કહ્યું કર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ારા સર્વ આગેવાનો પવન દ્વારા ઘસડાઇ જશે. તારા સર્વ મિત્રોને ગુલામો તરીકે દેશવટે લઇ જવામાં આવ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રે તારી દુષ્ટતાને કારણે તારી બદનામી થશે, ને તું શરમ અનુભ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બાનોનના એરેજવૃક્ષો મધ્યે ભવ્ય મહેલમાં સુખચેનથી રહેવું ઘણું સારું છે. પરંતુ પ્રસૂતાની વેદન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તારા પર આફત આવશે ત્યારે તારી દશા, કેવી દયાજનક હ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ેમ સાચે જ હું જીવું છું, એવું યહોવા કહે છે, “જો યહૂદિયાના રાજા, યહોયાકીન રાજા યહોયાકીમના પુત્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 તું મારા જમણા હાથ પરની વીંટી હોત, તો મેં તેને મારા હાથમાંથી દૂર કર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ું જેનાથી ડરે છે અને જે તારો જીવ લેવા તાકે છે તે બાબિલના રાજા નબૂખાદનેસ્સાર અને તેના સૈન્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સોંપ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ું તને તથા તારી માતાને આ દેશમાંથી બહાર ફેંકી દઇશ. અને તમે પરદેશી ભૂમિમાં મૃત્યુ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તમે જ્યાં પાછાં જવા માટે ઝૂરતાં હશો તે ભૂમિમાં કદી જવા પામ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ેં કહ્યું, આ માણસ કોન્યા, એટલે ફૂટેલા અને ફેંકી દીધેલા ઘડા જેવો છે. તેને તથા તેનાં બાળ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ના અજાણ્યા પ્રદેશમાં ફેંકી દેવામાં આવ્યા છે. અને એક એવી ભૂમિમા નાંખી દેવામાં આવ્યા છે જે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તા પ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ે ભૂમિ, ભૂમિ, ભૂમિ! તું યહોવાના વચન સાંભળ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ોવા કહે છે: “‘લખી રાખોકે આ માણસને સંતાન નહી થાય. જીવનમાં એ કદી સફળ નહિ થાય. એ કોઇ વંશજ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ી જાય, જે દાઉદના રાજ્યાસન પર બેસે અથવા ફરીથી યહૂદીઓ પર રાજ કર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હોવાએ મને યહૂદિયાના રાજાના મહેલમાં જઇને આ પ્રમાણે સીધી વાત કરવા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‘દાઉદના રાજ્યાસન પર બેઠેલા હે યહૂદિયાના રાજા, તું અને તારા અમલદારો તથા યરૂશાલેમના બધાં વતનીઓ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કહું છું તે ધ્યાનથી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, યહોવા આ પ્રમાણે તમને કહું છું; ન્યાયથી અને સદાચારથી વતોર્, જે વ્યકિત તેના જુલ્મીના હ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ાઇ ગઇ છે તેને બચાવો; પરદેશીઓ, અનાથો અને વિધવાઓ પ્રત્યે હિંસા આચરો નહિ, આ સ્થાને નિદોર્ષનું લો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ેડ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હું તને કહું છું જો તું સાચે જ કરે તો, હું ખાતરી કરીશ કે તે રાજાઓ જે દાઉદના રાજ્યાસન પર બે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ઓ આ દ્વાર તરફથી જશે. તેઓ રથોમાં અને ઘોડા પર સવારી કરશે અને તેઓના ચાકરો અને તેઓના લોકો પ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જો તમે મારી ચેતવણી તરફ ધ્યાન નહિ આપો, ને મારું કહ્યું નહી કરો તો હું મારા પોતાના સમ ખાઇને ક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કે, આ મહેલ ખંડેર બની જશે. આ હું યહોવા બોલું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ૂદિયાના રાજમહેલ વિષે યહોવાએ કહ્યું છે કે,“તું મારે મન ગિલયાદ જેવો, લબાનોન પર્વતના શિખર જેવ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છતાં હું સમ ખાઉ છું, તને વેરાન અને વસ્તીહિન સ્થળ જેવું બનાવ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તારો વિનાશ કરવા માટે માણસો નક્કી કરીશ. તેઓ દરેક જણ હાથમાં કુહાડો લઇને તારા ગંધતરૂના સુંદ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ંદર વૃક્ષોને કાપી નાખશે અને અગ્નિમાં હોમ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તારાજ થયેલા આ નગરની પાસેથી પસાર થતાં, ઘણી પ્રજાઓના લોકો એકબીજાને કહેશે, ‘યહોવાએ શા માટે આ નગ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ા હાલ કર્યા? શા માટે તેમણે આવા મહાન નગરનો વિનાશ કર્ય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રે પ્રત્યુત્તર મળશે, ‘કારણ કે એ લોકોએ પોતાના દેવ યહોવા સાથેના કરારને ફગાવી દઇ બીજા દેવ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જા કર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ૂદિયાના લોકો, જે મૃત્યુ પામ્યા છે તેને માટે ચિંતા કરશો નહિ, તેમ તેનો શોક પણ ન કરશો; પણ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્યો ગયો છે તેને માટે હૈયાફાટ રૂદન કરજો, કારણ તે કદી પાછો આવવાનો નથી. તે કદી ફરી જન્મભૂમિના દર્શ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પિતા યોશિયા રાજાની જગ્યાએ ગાદીએ આવનાર શાલ્લૂમને બંદીવાસમાં લઈ જવામાં આવ્યો છે. તેન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કહ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ેને જ્યાં કેદ પકડીને લઇ જવામાં આવ્યો છે તે દેશમાં જ તે મૃત્યુ પામશે અને આ ભૂમિને કદી જ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2026-10-20T05:23:23Z</dcterms:created>
  <dcterms:modified xsi:type="dcterms:W3CDTF">2026-10-20T05:23:23Z</dcterms:modified>
  <dc:title>યિર્મેયા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