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ோடேகூட வந்த மனுஷருடைய கண்களுக்கு முன்பாக அந்தக் கலசத்தை உடைத்து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યહોવાએ યમિર્યાને કહ્યું, “જા, અને એક માટીની બરણી ખરીદી લાવ, ત્યાર પછી લોકોના કેટલા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ોને અને કેટલાક યાજકોને તારી સાથે લઇ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નગરનાં પૂર્વ દરવાજાએથી તેઓને બેન-હિન્નોમની ખીણમાં લઇ જા, અને હું તને જે વચનો આપું તે તું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હી સંભળ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એમ કહેજે, ‘સાંભળો, હે યહૂદિયાના રાજાઓ અને યરૂશાલેમના વતનીઓ! ઇસ્રાએલના દેવ સૈન્યોન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આ વચનો છે; હું આ જગ્યા પર એવી વિપત્તિ ઉતારનાર છું કે જે કોઇ સાંભળશે તેનાં કાનમાં ગુંજ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રણ કે ઇસ્રાએલે મારો ત્યાગ કર્યો છે અને તેમણે વિદેશી દેવોને દહનાર્પણો ધરાવીને આ સ્થાનને ષ્ટ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એ વિદેશી દેવો જેના વિષે તેમણે તેમના પૂર્વજોએ તથા યહૂદિયાના રાજાએ પણ ક્યારેય સાંભળ્યું નથી.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સ્થાનને નિદોર્ષોના લોહીથી ભર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ણે બઆલ દેવને માટે યજ્ઞવેદીઓ ઊભી કરી છે. જ્યાં તેઓ પોતાનાં બાળકોની આહુતિ આપે છે. મેં કદી એ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કરી જ નથી. એવો કોઇ વિચાર પણ મારા મનમાં કદી આવ્યો જ નથી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કહે છે, “‘એવો દિવસ આવશે જ્યારે આ ખીણ ‘તોફેથ’ અથવા ‘બેન-હિન્નોમ’ થી ઓળખાશે નહિ પરંતુ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તલની ખીણ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જગ્યાએ હું યહૂદિયા અને યરૂશાલેમના લોકોની બધી યોજનાઓના માટીની બરણીની જેમ ભૂક્કેભૂક્કા ઉડાવી દઇશ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મનો તેમના દુશ્મનોને હાથે તરવારથી નાશ કરાવીશ, તેમના મૃતદેહ હું પંખીઓને અને જંગલી પશુઓને ખ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યરૂશાલેમને સંપૂર્ણ તારાજ કરી નાખીશ. ત્યાંથી પસાર થનાર દરેક જોશે કે મેં તેને કેટલું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ુકશાન પહોંચાડ્યું છે! અને તે આ જોઇને આશ્ચર્ય પામશે, કે મે તેનો કેવ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ના શત્રુઓ, જેઓ તેઓનો જીવ શોધે છે તેઓ ઘેરો ઘાલીને તે બધાને સંકડામણમાં લાવશે, તે વખતે તેઓ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નું તથા પોતાની પુત્રીઓનું માંસ ખાય એવું હું કરીશ. તેઓ બધા એકબીજાનું માંસ ખા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અને હવે, યમિર્યા, તારી સાથે લાવેલી બરણીને તું આ માણસોના દેખતા તોડી ના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ને કહે, ‘યહોવા સૈન્યોનો દેવ તરફથી તમને આ સંદેશો છે; તેવી જ રીતે હું યરૂશાલેમ શહેરને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શ જેમ કુંભાર એક વાસણને તોડી નાખે છે જેથી તેનું સમારકામ ક્યારેય ન થાય. તોફેથમાં ઘણા બધ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ફનાવવામાં આવશે કારણ કે તેઓને દફનાવવા માટે બીજી કોઇ જગ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 ખીણમાં જેવું હશે તેવું જ યરૂશાલેમમાં પણ હશે, કારણ કે હું યરૂશાલેમને પણ મૃતદેહોથી ભરી દઇ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યરૂશાલેમનાં મકાનો, યહૂદિયાના રાજાઓનાં મકાનો અને જે જે ઘરનાં છાપરાં પર લોકોએ આકાશનાં નક્ષ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િદાન ચઢાવ્યાં છે અને બીજા દેવોને પેયાર્પણો આપ્યા છે તે બધા મકાનો ‘તોફેથ’ જેવાં ષ્ટ બની જ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એ દેવી વાણી ભાખવા યમિર્યાને તોફેથ મોકલ્યો હતો, ત્યાંથી પાછા ફર્યા બાદ તે યહોવાના મંદિ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કમાં ઊભો રહ્યો અને બધા લોકોને ઉદ્દેશીને બોલ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સૈન્યોનો દેવ યહોવા, ઇસ્રાએલનો દેવ કહે છે; ‘મેં વચન આપ્યું છે તે મુજબ આ નગર તેમજ તેની આસપા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ો પર સર્વ વિપત્તિઓ હું લાવીશ, કારણ કે તમે લોકો હઠીલા છો અને મારું કહ્યું માનતા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2026-10-20T05:23:53Z</dcterms:created>
  <dcterms:modified xsi:type="dcterms:W3CDTF">2026-10-20T05:23:53Z</dcterms:modified>
  <dc:title>યિર્મેયા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