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presProps" Target="presProps.xml"/>
  <Relationship Id="rId121" Type="http://schemas.openxmlformats.org/officeDocument/2006/relationships/viewProps" Target="viewProps.xml"/>
  <Relationship Id="rId1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ருசலேமின் அருவருப்புகளை அதற்கு அறிவித்துச் சொல்லவேண்டியது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எருசலேமுக்குச் சொல்லுகிறார், கானான் தேசமே உன் உற்பத்திக்கும் உன் பிறப்புக்கும் இடம், உன் தகப்பன் எமோரியன், உன் தாய் ஏத்தித்தி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எருசலேமுக்குச் சொல்லுகிறார், கானான் தேசமே உன் உற்பத்திக்கும் உன் பிறப்புக்கும் இடம், உன் தகப்பன் எமோரியன், உன் தாய் ஏத்தித்தி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ிறப்பின் வர்த்தமானம் என்னவென்றால், நீ பிறந்த நாளிலே உன் தொப்புள் அறுக்கப்படவுமில்லை; நீ சுத்தமாவதற்குத் தண்ணீரினால் குளிப்பாட்டப்படவுமில்லை; துணிகளில் சுற்றப்படவும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ிறப்பின் வர்த்தமானம் என்னவென்றால், நீ பிறந்த நாளிலே உன் தொப்புள் அறுக்கப்படவுமில்லை; நீ சுத்தமாவதற்குத் தண்ணீரினால் குளிப்பாட்டப்படவுமில்லை; துணிகளில் சுற்றப்படவும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ாகப் பரிதபித்து, இவைகளில் ஒன்றையாகிலும் உனக்குச் செய்ய ஒரு கண்ணும் உன்பேரில் இரக்கமாயிருந்ததுமில்லை; நீ பிறந்தநாளில் நீ அருவருக்கப்பட்டதினால் வெளியில் எறிந்துவிடப்பட்ட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ாகப் பரிதபித்து, இவைகளில் ஒன்றையாகிலும் உனக்குச் செய்ய ஒரு கண்ணும் உன்பேரில் இரக்கமாயிருந்ததுமில்லை; நீ பிறந்தநாளில் நீ அருவருக்கப்பட்டதினால் வெளியில் எறிந்துவிடப்பட்ட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 அருகே கடந்துபோகும் போது, மிதிக்கப்படுவதற்கு ஏதுவாய் நீ உன் இரத்தத்தில் கிடக்கிறதைக் கண்டு, உன் இரத்தத்தில் கிடக்கிற உன்னைப்பார்த்து: பிழைத்திரு என்று சொன்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 அருகே கடந்துபோகும் போது, மிதிக்கப்படுவதற்கு ஏதுவாய் நீ உன் இரத்தத்தில் கிடக்கிறதைக் கண்டு, உன் இரத்தத்தில் கிடக்கிற உன்னைப்பார்த்து: பிழைத்திரு என்று சொன்ன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வயலின் பயிரைபோல அநேகமாயிரமாய்ப் பெருகும்படி வைத்தேன்; நீ வளர்ந்து பெரியவளாகி, மகா செளந்தரியவதியானாய்; உன் ஸ்தனங்கள் எழும்பின, உன் மயிர் வளர்ந்தது; ஆனாலும், நீ நிர்வாணமும் அம்மணமுமாயிருந்த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வயலின் பயிரைபோல அநேகமாயிரமாய்ப் பெருகும்படி வைத்தேன்; நீ வளர்ந்து பெரியவளாகி, மகா செளந்தரியவதியானாய்; உன் ஸ்தனங்கள் எழும்பின, உன் மயிர் வளர்ந்தது; ஆனாலும், நீ நிர்வாணமும் அம்மணமுமாயிருந்த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் அருகே கடந்துபோன போது, உன்னைப் பார்த்தேன்; இதோ, உன் காலம் பருவகாலமாயிருந்தது; அப்பொழுது என் வஸ்திரத்தை உன்மேல் விரித்து, உன் நிர்வாணத்தை மூடி, உனக்கு ஆணையிட்டுக்கொடுத்து, உன்னோடு உடன்படிக்கை பண்ணினேன் என்று கர்த்தராகிய ஆண்டவர் சொல்லுகிறார்; இவ்விதமாய் நீ என்னுடையவளான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் அருகே கடந்துபோன போது, உன்னைப் பார்த்தேன்; இதோ, உன் காலம் பருவகாலமாயிருந்தது; அப்பொழுது என் வஸ்திரத்தை உன்மேல் விரித்து, உன் நிர்வாணத்தை மூடி, உனக்கு ஆணையிட்டுக்கொடுத்து, உன்னோடு உடன்படிக்கை பண்ணினேன் என்று கர்த்தராகிய ஆண்டவர் சொல்லுகிறார்; இவ்விதமாய் நீ என்னுடையவளான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் அருகே கடந்துபோன போது, உன்னைப் பார்த்தேன்; இதோ, உன் காலம் பருவகாலமாயிருந்தது; அப்பொழுது என் வஸ்திரத்தை உன்மேல் விரித்து, உன் நிர்வாணத்தை மூடி, உனக்கு ஆணையிட்டுக்கொடுத்து, உன்னோடு உடன்படிக்கை பண்ணினேன் என்று கர்த்தராகிய ஆண்டவர் சொல்லுகிறார்; இவ்விதமாய் நீ என்னுடையவளான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ன்னை ஜலத்தினால் முழுக்காட்டி, உன்னை இரத்தமற ஸ்நானம் பண்ணுவித்து, உனக்கு எண்ணெய் பூச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த்திரத்தையலாடையை உனக்கு உடுத்தி, சாயந்தீர்ந்த பாதரட்சைகளை உனக்குத் தரித்து, கட்ட மெல்லிய புடவையையும், மூடிக்கொள்ளப் பட்டுச் சால்வையையும் உனக்குக் கொடு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த்திரத்தையலாடையை உனக்கு உடுத்தி, சாயந்தீர்ந்த பாதரட்சைகளை உனக்குத் தரித்து, கட்ட மெல்லிய புடவையையும், மூடிக்கொள்ளப் பட்டுச் சால்வையையும் உனக்குக் கொடு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ஆபரணங்களால் அலங்கரித்து, உன் கைகளிலே கடகங்களையும், உன் கழுத்திலே சரப்பணியையும் போட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நெற்றியில் நெற்றிப்பட்டத்தையும், உன் காதுகளில் காதணியையும், உன் தலையின்மேல் சிங்காரமான கிரீடத்தையும் தரித்தேன்.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ப் பொன்னினாலும் வெள்ளியினாலும் நீ அலங்கரிக்கப்பட்டாய்; உன் உடுப்பு மெல்லிய புடவையும் பட்டும் சித்திரத்தையலாடையுமாயிருந்தது; மெல்லிய மாவையும் தேனையும் நெய்யையும் சாப்பிட்டாய்; நீ மிகவும் அழகுள்ளவளாகி, ராஜ்யத்தைச் சுதந்தரிக்கும் சிலாக்கியத்தையும் பெற்ற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ப் பொன்னினாலும் வெள்ளியினாலும் நீ அலங்கரிக்கப்பட்டாய்; உன் உடுப்பு மெல்லிய புடவையும் பட்டும் சித்திரத்தையலாடையுமாயிருந்தது; மெல்லிய மாவையும் தேனையும் நெய்யையும் சாப்பிட்டாய்; நீ மிகவும் அழகுள்ளவளாகி, ராஜ்யத்தைச் சுதந்தரிக்கும் சிலாக்கியத்தையும் பெற்ற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ப் பொன்னினாலும் வெள்ளியினாலும் நீ அலங்கரிக்கப்பட்டாய்; உன் உடுப்பு மெல்லிய புடவையும் பட்டும் சித்திரத்தையலாடையுமாயிருந்தது; மெல்லிய மாவையும் தேனையும் நெய்யையும் சாப்பிட்டாய்; நீ மிகவும் அழகுள்ளவளாகி, ராஜ்யத்தைச் சுதந்தரிக்கும் சிலாக்கியத்தையும் பெற்ற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அழகினாலே உன் கீர்த்தி புற ஜாதிகளுக்குள்ளே பிரசித்தமாயிற்று; நான் உன்மேல் வைத்த என் மகிமையினாலே அது குறைவற்றதாய் இருந்ததென்று கர்த்தராகிய ஆண்டவ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அழகினாலே உன் கீர்த்தி புற ஜாதிகளுக்குள்ளே பிரசித்தமாயிற்று; நான் உன்மேல் வைத்த என் மகிமையினாலே அது குறைவற்றதாய் இருந்ததென்று கர்த்தராகிய ஆண்டவ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யோவென்றால் உன் அழகை நம்பி, உன் கீர்த்தியினால் சோரமார்க்கமாய் நடந்து, வழிப்போக்கரில் உனக்கு நேர்பட்ட யாவரோடும் வேசித்தனம்பண்ண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யோவென்றால் உன் அழகை நம்பி, உன் கீர்த்தியினால் சோரமார்க்கமாய் நடந்து, வழிப்போக்கரில் உனக்கு நேர்பட்ட யாவரோடும் வேசித்தனம்பண்ண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ஸ்திரங்களில் சிலவற்றை எடுத்து, பலவருணச் ஜோடிப்பான மேடைகளை உனக்கு உண்டாக்கி, அவைகளின்மேல் வேசித்தனம்பண்ணினாய்; அப்படிக்கொத்த காரியங்கள் ஒருக்காலும் சம்பவித்ததுமில்லை, சம்பவிப்பதும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ஸ்திரங்களில் சிலவற்றை எடுத்து, பலவருணச் ஜோடிப்பான மேடைகளை உனக்கு உண்டாக்கி, அவைகளின்மேல் வேசித்தனம்பண்ணினாய்; அப்படிக்கொத்த காரியங்கள் ஒருக்காலும் சம்பவித்ததுமில்லை, சம்பவிப்பதும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க்குக் கொடுத்த என் பொன்னும் என் வெள்ளியுமான உன் சிங்கார ஆபரணங்களை நீ எடுத்து, உனக்கு ஆண்சுரூபங்களை உண்டாக்கி, அவைகளோடே வேசித்தனம்பண்ண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க்குக் கொடுத்த என் பொன்னும் என் வெள்ளியுமான உன் சிங்கார ஆபரணங்களை நீ எடுத்து, உனக்கு ஆண்சுரூபங்களை உண்டாக்கி, அவைகளோடே வேசித்தனம்பண்ண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ித்திரத்தையலாடைகளை எடுத்து, அவைகளை மூடி, என் எண்ணெயையும் என் தூபவர்க்கத்தையும் அவைகளின்முன் படை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க்குக் கொடுத்த என் அப்பத்தையும், நீ சாப்பிடும்படி உனக்குக் கொடுத்த மெல்லிய மாவையும் நெய்யையும் தேனையும் நீ அவைகளின்முன் சுகந்தவாசனையாகப் படைத்தாய்; காரியம் இப்படி ஆயிற்றென்று கர்த்தராகிய ஆண்டவ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க்குக் கொடுத்த என் அப்பத்தையும், நீ சாப்பிடும்படி உனக்குக் கொடுத்த மெல்லிய மாவையும் நெய்யையும் தேனையும் நீ அவைகளின்முன் சுகந்தவாசனையாகப் படைத்தாய்; காரியம் இப்படி ஆயிற்றென்று கர்த்தராகிய ஆண்டவ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ப் பெற்ற உன் குமாரரையும் உன் குமாரத்திகளையும் எடுத்து, அவர்களை அவைகளுக்கு இரையாகப் பலியிட்ட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ப் பெற்ற உன் குமாரரையும் உன் குமாரத்திகளையும் எடுத்து, அவர்களை அவைகளுக்கு இரையாகப் பலியிட்ட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ெய்த வேசித்தனங்கள் போதாதென்று, நீ என் பிள்ளைகளை அவைகளுக்குத் தீக்கடக்கப்பண்ண ஒப்புக்கொடுத்து, அவர்களைக் கொலைசெய்த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 எல்லா அருவருப்புகளிலும் வேசித்தனங்களிலும் நடக்கும்போது, நிர்வாணமும் அம்மணமுமாயிருந்ததும், உன் இரத்தத்திலே மிதிக்கப்பட ஏதுவாய்க்கிடந்ததுமான உன் சிறுவயதின் நாட்களை நினையாமற்போன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 எல்லா அருவருப்புகளிலும் வேசித்தனங்களிலும் நடக்கும்போது, நிர்வாணமும் அம்மணமுமாயிருந்ததும், உன் இரத்தத்திலே மிதிக்கப்பட ஏதுவாய்க்கிடந்ததுமான உன் சிறுவயதின் நாட்களை நினையாமற்போன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யோ! உனக்கு ஐயோ! என்று கர்த்தராகிய ஆண்டவர் சொல்லுகிறார்; நீ செய்த பொல்லாப்புக்களெல்லாம் தவிர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உனக்கு மண்டபங்களைக் கட்டி, உனக்குச் சகல வீதிகளிலும் உயர்ந்த மேடைகளை உண்டுபண்ணின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சகல வழிமுகனையிலும் உன் உயர்ந்த மேடைகளைக் கட்டி, உன் அழகை அருவருப்பாக்கி, வழிப்போக்கர் யாவருக்கும் உன் கால்களை விரித்து, உன் வேசித்தனங்களைத் திரளாய்ப் பெருகப்பண்ண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சகல வழிமுகனையிலும் உன் உயர்ந்த மேடைகளைக் கட்டி, உன் அழகை அருவருப்பாக்கி, வழிப்போக்கர் யாவருக்கும் உன் கால்களை விரித்து, உன் வேசித்தனங்களைத் திரளாய்ப் பெருகப்பண்ண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தை பெருத்த உன் அயல் தேசத்தாராகிய எகிப்திய புத்திரரோடே வேசித்தனம்பண்ணி, எனக்குக் கோபம் உண்டாக்கும்படி உன் வேசித்தனங்களைப் பெருகப்பண்ணின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தை பெருத்த உன் அயல் தேசத்தாராகிய எகிப்திய புத்திரரோடே வேசித்தனம்பண்ணி, எனக்குக் கோபம் உண்டாக்கும்படி உன் வேசித்தனங்களைப் பெருகப்பண்ணினாய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லால், இதோ, நான் என் கையை உனக்கு விரோதமாக நீட்டி, உனக்கு நியமித்த போஜனத்தைக் குறுக்கி, உன் முறைகேடான மார்க்கத்தைக் குறித்து வெட்கப்பட்ட உன் பகையாளிகளாகிய பெலிஸ்தருடைய குமாரத்திகளின் இச்சைக்கு உன்னை ஒப்புக்கொடுத்த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லால், இதோ, நான் என் கையை உனக்கு விரோதமாக நீட்டி, உனக்கு நியமித்த போஜனத்தைக் குறுக்கி, உன் முறைகேடான மார்க்கத்தைக் குறித்து வெட்கப்பட்ட உன் பகையாளிகளாகிய பெலிஸ்தருடைய குமாரத்திகளின் இச்சைக்கு உன்னை ஒப்புக்கொடுத்த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திருப்தியடையாததினால் அசீரிய புத்திரரோடும் வேசித்தனம்பண்ணினாய்; அவர்களோடே வேசித்தனம்பண்ணியும் நீ திருப்தியடையவ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திருப்தியடையாததினால் அசீரிய புத்திரரோடும் வேசித்தனம்பண்ணினாய்; அவர்களோடே வேசித்தனம்பண்ணியும் நீ திருப்தியடையவ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கானான் தேசத்திலே செய்த வேசித்தனத்தை கல்தேயர்மட்டும் எட்டச் செய்தாய்; அதினாலும் நீ திருப்தியடையாமற்போனாய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ெட்கங்கெட்ட வேசியின் கிரியைகளாகிய இவைகளையெல்லாம் நீ செய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கல வழிமுகனையிலும் உன் மண்டபங்களைக் கட்டி, சகல வீதிகளிலும் உன் மேடைகளை உண்டாக்கினபடியால், உன் இருதயம் எவ்வளவாய்க் களைத்துப்போயிருக்கிறது என்று கர்த்தராகிய ஆண்டவர் சொல்லுகிறார்; நீ பணையத்தை அலட்சியம்பண்ணுகிறதினால், நீ வேசியைப்போல இராமல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கல வழிமுகனையிலும் உன் மண்டபங்களைக் கட்டி, சகல வீதிகளிலும் உன் மேடைகளை உண்டாக்கினபடியால், உன் இருதயம் எவ்வளவாய்க் களைத்துப்போயிருக்கிறது என்று கர்த்தராகிய ஆண்டவர் சொல்லுகிறார்; நீ பணையத்தை அலட்சியம்பண்ணுகிறதினால், நீ வேசியைப்போல இராமல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ன் புருஷனுக்குப் பதிலாக அந்நியரைச் சேர்த்துக்கொள்ளுகிற விபசார ஸ்திரீயைப்போல இருக்கிறாய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ல்லா வேசிகளுக்கும் பணையங்கொடுக்கிறார்கள்; நீயோ உன் நேசர்கள் சுற்றுப்புறங்களிலிருந்து உன்னிடத்தில் வேசித்தனஞ்செய்ய வரும்படி அவர்களுக்கெல்லாம் நீயே பணையங்கொடுத்து, அவர்களுக்கு வெகுமதிகளைத் தருகிறாய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ல்லா வேசிகளுக்கும் பணையங்கொடுக்கிறார்கள்; நீயோ உன் நேசர்கள் சுற்றுப்புறங்களிலிருந்து உன்னிடத்தில் வேசித்தனஞ்செய்ய வரும்படி அவர்களுக்கெல்லாம் நீயே பணையங்கொடுத்து, அவர்களுக்கு வெகுமதிகளைத் தருகிறாய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்விதமாய் உன் வேசித்தனங்களுக்கும் வேறே ஸ்திரீகளின் வேசித்தனங்களுக்கும் வித்தியாசமுண்டு; வேசித்தனம்பண்ண அவர்கள் உன்னை பின் செல்லமாட்டார்கள்; பணையம் உனக்குக் கொடுக்கிறபடியால் நீ செய்வது விபரீத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்விதமாய் உன் வேசித்தனங்களுக்கும் வேறே ஸ்திரீகளின் வேசித்தனங்களுக்கும் வித்தியாசமுண்டு; வேசித்தனம்பண்ண அவர்கள் உன்னை பின் செல்லமாட்டார்கள்; பணையம் உனக்குக் கொடுக்கிறபடியால் நீ செய்வது விபரீத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்விதமாய் உன் வேசித்தனங்களுக்கும் வேறே ஸ்திரீகளின் வேசித்தனங்களுக்கும் வித்தியாசமுண்டு; வேசித்தனம்பண்ண அவர்கள் உன்னை பின் செல்லமாட்டார்கள்; பணையம் உனக்குக் கொடுக்கிறபடியால் நீ செய்வது விபரீத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வேசியே, கர்த்தருடைய வார்த்தையைக் கே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ஆண்டவர் சொல்லுகிறது என்னவென்றால்: உன் வேசித்தனத்தின் அசுத்தம் பாய்ந்தபடியினாலும், நீ உன் காமவிகாரிகளோடும் அருவருப்பாகிய உன் நரகலான விக்கிரகங்களோடும் வேசித்தனம்பண்ணி, இவைகளுக்கு உன் பிள்ளைகளின் இரத்தத்தைப் படைத்ததினால் உன் நிர்வாணம் திறக்கப்பட்டபடியினால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ஆண்டவர் சொல்லுகிறது என்னவென்றால்: உன் வேசித்தனத்தின் அசுத்தம் பாய்ந்தபடியினாலும், நீ உன் காமவிகாரிகளோடும் அருவருப்பாகிய உன் நரகலான விக்கிரகங்களோடும் வேசித்தனம்பண்ணி, இவைகளுக்கு உன் பிள்ளைகளின் இரத்தத்தைப் படைத்ததினால் உன் நிர்வாணம் திறக்கப்பட்டபடியினால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ஆண்டவர் சொல்லுகிறது என்னவென்றால்: உன் வேசித்தனத்தின் அசுத்தம் பாய்ந்தபடியினாலும், நீ உன் காமவிகாரிகளோடும் அருவருப்பாகிய உன் நரகலான விக்கிரகங்களோடும் வேசித்தனம்பண்ணி, இவைகளுக்கு உன் பிள்ளைகளின் இரத்தத்தைப் படைத்ததினால் உன் நிர்வாணம் திறக்கப்பட்டபடியினால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ீ சம்போகம்பண்ணின உன் எல்லாக் காமவிகாரிகளையும், நீ நேசித்த யாவரையும், நீ பகைத்திருக்கிற அனைவரோடும் நான் கூடிவரச்செய்து, சுற்றிலுமிருந்து அவர்களை உனக்கு விரோதமாகச் சேர்த்து, அவர்கள் உன் நிர்வானத்தையெல்லாம் காணும்படி உன் நிர்வாணத்தை அவர்களுக்கு முன்பாகத் திறந்துவைத்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ீ சம்போகம்பண்ணின உன் எல்லாக் காமவிகாரிகளையும், நீ நேசித்த யாவரையும், நீ பகைத்திருக்கிற அனைவரோடும் நான் கூடிவரச்செய்து, சுற்றிலுமிருந்து அவர்களை உனக்கு விரோதமாகச் சேர்த்து, அவர்கள் உன் நிர்வானத்தையெல்லாம் காணும்படி உன் நிர்வாணத்தை அவர்களுக்கு முன்பாகத் திறந்துவைத்த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ீ சம்போகம்பண்ணின உன் எல்லாக் காமவிகாரிகளையும், நீ நேசித்த யாவரையும், நீ பகைத்திருக்கிற அனைவரோடும் நான் கூடிவரச்செய்து, சுற்றிலுமிருந்து அவர்களை உனக்கு விரோதமாகச் சேர்த்து, அவர்கள் உன் நிர்வானத்தையெல்லாம் காணும்படி உன் நிர்வாணத்தை அவர்களுக்கு முன்பாகத் திறந்துவைத்த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ிபசாரிகளையும் இரத்தஞ்சிந்தினவர்களையும் நியாயந்தீர்க்கிறபடியே உன்னை நியாயந்தீர்த்து, உக்கிரகத்தோடும் எரிச்சலோடும் இரத்தப்பழியை உன்பேரில் சுமத்தி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ிபசாரிகளையும் இரத்தஞ்சிந்தினவர்களையும் நியாயந்தீர்க்கிறபடியே உன்னை நியாயந்தீர்த்து, உக்கிரகத்தோடும் எரிச்சலோடும் இரத்தப்பழியை உன்பேரில் சுமத்தி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ன்னை அவர்கள் கையில் ஒப்புக்கொடுப்பேன்; அவர்கள் உன் மண்டபங்களை இடித்து, உன் மேடைகளைத் தரையாக்கிப்போட்டு, உன் வஸ்திரங்களை உரிந்து, உன் சிங்கார ஆபரணங்களை எடுத்துக்கொண்டு, உன்னை அம்மணமும் நிர்வாணமுமாக விட்டுப்போய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ன்னை அவர்கள் கையில் ஒப்புக்கொடுப்பேன்; அவர்கள் உன் மண்டபங்களை இடித்து, உன் மேடைகளைத் தரையாக்கிப்போட்டு, உன் வஸ்திரங்களை உரிந்து, உன் சிங்கார ஆபரணங்களை எடுத்துக்கொண்டு, உன்னை அம்மணமும் நிர்வாணமுமாக விட்டுப்போய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ன்னை அவர்கள் கையில் ஒப்புக்கொடுப்பேன்; அவர்கள் உன் மண்டபங்களை இடித்து, உன் மேடைகளைத் தரையாக்கிப்போட்டு, உன் வஸ்திரங்களை உரிந்து, உன் சிங்கார ஆபரணங்களை எடுத்துக்கொண்டு, உன்னை அம்மணமும் நிர்வாணமுமாக விட்டுப்போய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னக்கு விரோதமாக ஒரு கூட்டத்தைக் கொண்டுவந்து, உன்னைக் கல்லெறிந்து, உன்னைத் தங்கள் பட்டயங்களால் குத்திபோட்டு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னக்கு விரோதமாக ஒரு கூட்டத்தைக் கொண்டுவந்து, உன்னைக் கல்லெறிந்து, உன்னைத் தங்கள் பட்டயங்களால் குத்திபோட்டு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ன் வீடுகளை அக்கினியால் சுட்டெரித்து, அநேக ஸ்திரீகளின் கண்களுக்கு முன்பாக உன்னில் நியாயத்தீர்ப்புகளைச் செய்வார்கள்; உன் வேசித்தனத்தை ஒழியப்பண்ணுவேன்; நீ இனிப் பணையங்கொடுப்பதில்லை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ன் வீடுகளை அக்கினியால் சுட்டெரித்து, அநேக ஸ்திரீகளின் கண்களுக்கு முன்பாக உன்னில் நியாயத்தீர்ப்புகளைச் செய்வார்கள்; உன் வேசித்தனத்தை ஒழியப்பண்ணுவேன்; நீ இனிப் பணையங்கொடுப்பதில்லை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வ்விதமாய் என் எரிச்சல் உன்னை விட்டு நீங்கும்படி நான் என் உக்கிரத்தை உன்னில் ஆறப்பண்ணி, இனி கோபமாயிராமல் அமருவே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வ்விதமாய் என் எரிச்சல் உன்னை விட்டு நீங்கும்படி நான் என் உக்கிரத்தை உன்னில் ஆறப்பண்ணி, இனி கோபமாயிராமல் அமருவே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ீ உன் இளவயதின் நாட்களை நினையாமல், இவைகளெல்லாவற்றினாலும் எனக்குக் கோபம் உண்டாக்கினபடியினால், இதோ, நான் உன் வழியின் பலனை உன் தலையின்மேல் சுமரப்பண்ணுவேன் என்று கர்த்தராகிய ஆண்டவர் சொல்லுகிறார்; அதினாலே இனி உன் எல்லா அருவருப்புகளினாலும் இப்படிப்பட்ட முறைகேடான காரியத்தைச் செய்யமாட்டாய்.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ீ உன் இளவயதின் நாட்களை நினையாமல், இவைகளெல்லாவற்றினாலும் எனக்குக் கோபம் உண்டாக்கினபடியினால், இதோ, நான் உன் வழியின் பலனை உன் தலையின்மேல் சுமரப்பண்ணுவேன் என்று கர்த்தராகிய ஆண்டவர் சொல்லுகிறார்; அதினாலே இனி உன் எல்லா அருவருப்புகளினாலும் இப்படிப்பட்ட முறைகேடான காரியத்தைச் செய்யமாட்டாய்.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ீ உன் இளவயதின் நாட்களை நினையாமல், இவைகளெல்லாவற்றினாலும் எனக்குக் கோபம் உண்டாக்கினபடியினால், இதோ, நான் உன் வழியின் பலனை உன் தலையின்மேல் சுமரப்பண்ணுவேன் என்று கர்த்தராகிய ஆண்டவர் சொல்லுகிறார்; அதினாலே இனி உன் எல்லா அருவருப்புகளினாலும் இப்படிப்பட்ட முறைகேடான காரியத்தைச் செய்யமாட்டாய்.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ழமொழி சொல்லுகிறவர்கள் எல்லாரும்: தாயைப்போல மகள் என்று உன்னைக்குறித்து பழமொழி சொல்லுவ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, தன் புருஷனையும் தன் பிள்ளைகளையும் அருவருத்த உன் தாயின் மகள்; நீ, தங்கள் புருஷரையும் தங்கள் பிள்ளைகளையும் அருவருத்த உன் சகோதரிகளின் சகோதரி; உங்கள் தாய் ஏத்தித்தி; உங்கள் தகப்பன் எமோரிய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, தன் புருஷனையும் தன் பிள்ளைகளையும் அருவருத்த உன் தாயின் மகள்; நீ, தங்கள் புருஷரையும் தங்கள் பிள்ளைகளையும் அருவருத்த உன் சகோதரிகளின் சகோதரி; உங்கள் தாய் ஏத்தித்தி; உங்கள் தகப்பன் எமோரிய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ன் இடதுபுறத்திலே, தானும் தன் குமாரத்திகளுமாய்க் குடியிருந்த சமாரியா உன் தமக்கை; உன் வலதுபுறத்திலே, தானும் தன் குமாரத்திகளுமாய்க் குடியிருந்த சோதோம் உன் தங்கை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ன் இடதுபுறத்திலே, தானும் தன் குமாரத்திகளுமாய்க் குடியிருந்த சமாரியா உன் தமக்கை; உன் வலதுபுறத்திலே, தானும் தன் குமாரத்திகளுமாய்க் குடியிருந்த சோதோம் உன் தங்கை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ிலும் நீ அவர்களுடைய மார்க்கங்களிலே நடவாமலும், அவர்களுடைய அருவருப்புகளின்படி செய்யாமலும், அது மகா அற்பகாரியம் என்கிறதுபோல நீ உன் எல்லா வழிகளிலேயும் அவர்களைப் பார்க்கிலும் கேடாய் நடந்தாய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ிலும் நீ அவர்களுடைய மார்க்கங்களிலே நடவாமலும், அவர்களுடைய அருவருப்புகளின்படி செய்யாமலும், அது மகா அற்பகாரியம் என்கிறதுபோல நீ உன் எல்லா வழிகளிலேயும் அவர்களைப் பார்க்கிலும் கேடாய் நடந்தாய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ீயும் உன் குமாரத்திகளும் செய்தது போல, உன் சகோதரியாகிய சோதோமும் அவளுடைய குமாரத்திகளும் செய்யவில்லை என்று என் ஜீவனைக்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ீயும் உன் குமாரத்திகளும் செய்தது போல, உன் சகோதரியாகிய சோதோமும் அவளுடைய குமாரத்திகளும் செய்யவில்லை என்று என் ஜீவனைக்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தோ, கெர்வமும், ஆகாரத் திரட்சியும், நிர்விசாரமான சாங்கோபாங்கமுமாகிய இவைகளே உன் சகோதரியான சோதோமின் அக்கிரமம்; இவைகளே அவளிடத்திலும் அவள் குமாரத்திகளிடத்திலும் இருந்தன; சிறுமையும் எளிமையுமானவனுடைய கையை அவள் பலப்படுத்தவில்லை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தோ, கெர்வமும், ஆகாரத் திரட்சியும், நிர்விசாரமான சாங்கோபாங்கமுமாகிய இவைகளே உன் சகோதரியான சோதோமின் அக்கிரமம்; இவைகளே அவளிடத்திலும் அவள் குமாரத்திகளிடத்திலும் இருந்தன; சிறுமையும் எளிமையுமானவனுடைய கையை அவள் பலப்படுத்தவில்லை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கள் தங்களை உயர்த்தி, என் முகத்துக்கு முன்பாக அருவருப்பானதைச் செய்தார்கள்; அதை நான் கண்டபோது, அவர்களை ஒழித்துவிட்டே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செய்த பாவங்களில் அரைவாசியும் சமாரியா செய்யவில்லை; நீ உன் சகோதரிகளைப்பார்க்கிலும் உன்பாவங்களைப் பெருகப்பண்ணி, நீ செய்த உன் எல்லா அருவருப்புகளிலும் அவர்களை நீதியுள்ளவர்களென்று விளங்கப்பண்ணினாய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செய்த பாவங்களில் அரைவாசியும் சமாரியா செய்யவில்லை; நீ உன் சகோதரிகளைப்பார்க்கிலும் உன்பாவங்களைப் பெருகப்பண்ணி, நீ செய்த உன் எல்லா அருவருப்புகளிலும் அவர்களை நீதியுள்ளவர்களென்று விளங்கப்பண்ணினாய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ப்போதும் உன் சகோதரிகளைக் குற்றவாளிகள் என்று தீர்த்த நீ அவர்களைப்பார்க்கிலும் அருவருப்பாகச் செய்த உன் பாவங்களினிமித்தம் உன் இலச்சையைச் சுமந்துகொள்; உன்னைப் பார்க்கிலும் அவர்கள் நீதியுள்ளவர்கள்; உன் சகோதரிகளை நீதியுள்ளவர்களென்று விளங்கப்பண்ணின நீ வெட்கமடைந்து, உன் இலச்சையைச் சுமந்துகொ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ப்போதும் உன் சகோதரிகளைக் குற்றவாளிகள் என்று தீர்த்த நீ அவர்களைப்பார்க்கிலும் அருவருப்பாகச் செய்த உன் பாவங்களினிமித்தம் உன் இலச்சையைச் சுமந்துகொள்; உன்னைப் பார்க்கிலும் அவர்கள் நீதியுள்ளவர்கள்; உன் சகோதரிகளை நீதியுள்ளவர்களென்று விளங்கப்பண்ணின நீ வெட்கமடைந்து, உன் இலச்சையைச் சுமந்துகொ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ப்போதும் உன் சகோதரிகளைக் குற்றவாளிகள் என்று தீர்த்த நீ அவர்களைப்பார்க்கிலும் அருவருப்பாகச் செய்த உன் பாவங்களினிமித்தம் உன் இலச்சையைச் சுமந்துகொள்; உன்னைப் பார்க்கிலும் அவர்கள் நீதியுள்ளவர்கள்; உன் சகோதரிகளை நீதியுள்ளவர்களென்று விளங்கப்பண்ணின நீ வெட்கமடைந்து, உன் இலச்சையைச் சுமந்துகொ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நான் சோதோமும் அவள் குமாரத்திகளும் சிறையிருப்பையும், சமாரியாவும் அவள் குமாரத்திகளும் சிறையிருக்கிற சிறையிருப்பையும் திருப்பும்போது, அவர்கள் நடுவில் நீ சிறையிருக்கிற உன்னுடைய சிறையிருப்பையும் திருப்புவே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தினால் நீ அவர்களுக்கு ஆறுதலாக இருந்து, உன் இலச்சையைச் சுமந்து; நீ செய்த எல்லாவற்றினாலும் வெட்கமடைவாய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தினால் நீ அவர்களுக்கு ஆறுதலாக இருந்து, உன் இலச்சையைச் சுமந்து; நீ செய்த எல்லாவற்றினாலும் வெட்கமடைவாய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உன் சகோதரிகளாகிய சோதோமும் அவள் குமாரத்திகளும் தங்கள் முந்தின சீருக்குத் திரும்புவார்கள்; நீயும் உன் குமாரத்திகளும் உங்கள் முந்தின சீருக்குத் திரும்புவீர்கள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உன் சகோதரிகளாகிய சோதோமும் அவள் குமாரத்திகளும் தங்கள் முந்தின சீருக்குத் திரும்புவார்கள்; நீயும் உன் குமாரத்திகளும் உங்கள் முந்தின சீருக்குத் திரும்புவீர்கள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ன்னை வெறுக்கும் சீரியாவின் குமாரத்திகளும், அவளைச் சுற்றிலும் இருக்கிற பெலிஸ்தரின் குமாரத்திகளும் அவமானம் பண்ணினபோது உன் பொல்லாப்பு வெளியாயிற்றே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ன்னை வெறுக்கும் சீரியாவின் குமாரத்திகளும், அவளைச் சுற்றிலும் இருக்கிற பெலிஸ்தரின் குமாரத்திகளும் அவமானம் பண்ணினபோது உன் பொல்லாப்பு வெளியாயிற்றே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ற்குமுன் உன் கெர்வத்தின் நாளிலே உன் சகோதரியாகிய சோதோமின் பெயரை உன் வாயினாலே உச்சரிக்கவுமாட்டாய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ற்குமுன் உன் கெர்வத்தின் நாளிலே உன் சகோதரியாகிய சோதோமின் பெயரை உன் வாயினாலே உச்சரிக்கவுமாட்டாய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் முறைகேட்டையும் உன் அருவருப்புகளையும் நீ சுமப்பாய் என்று கர்த்தர் சொல்லுகிறார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ராகிய ஆண்டவர் சொல்லுகிறது என்னவென்றால்: உடன்படிக்கையை முறித்துபோடுகிறதினால் ஆணையை அசட்டைபண்ணின நீ செய்ததுபோல நான் உனக்குச் செய்வேன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ராகிய ஆண்டவர் சொல்லுகிறது என்னவென்றால்: உடன்படிக்கையை முறித்துபோடுகிறதினால் ஆணையை அசட்டைபண்ணின நீ செய்ததுபோல நான் உனக்குச் செய்வேன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ஆகிலும் உன் இளவயதில் உன்னோடே பண்ணின என் உடன்படிக்கையை நான் நினைத்து, நித்திய உடன்படிக்கையை உனக்கு ஏற்படுத்துவேன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ஆகிலும் உன் இளவயதில் உன்னோடே பண்ணின என் உடன்படிக்கையை நான் நினைத்து, நித்திய உடன்படிக்கையை உனக்கு ஏற்படுத்துவேன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ப்பொழுது உன் தமக்கைகளையும் உன் தங்கைகளையும் நீ சேர்த்துக்கொள்ளுகையில், உன் வழிகளை நினைத்து நாணுவாய்; அவர்களை நான் உனக்கு குமாரத்திகளாகக் கொடுப்பேன்; உன்னுடைய உடன்படிக்கையைப் பார்த்துக் கொடுப்பதில்லை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ப்பொழுது உன் தமக்கைகளையும் உன் தங்கைகளையும் நீ சேர்த்துக்கொள்ளுகையில், உன் வழிகளை நினைத்து நாணுவாய்; அவர்களை நான் உனக்கு குமாரத்திகளாகக் கொடுப்பேன்; உன்னுடைய உடன்படிக்கையைப் பார்த்துக் கொடுப்பதில்லை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உன்னோடே என் உடன்படிக்கையைப்பண்ணி ஏற்படுத்துவேன்; அப்பொழுது நான் கர்த்தர் என்று அறிவாய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நீ செய்த எல்லாவற்றையும் நான் மன்னித்தருளும்போது, நீ நினைத்து வெட்கி, உன் நாணத்தினால் உன் வாயை இனித் திறக்கமாட்டாதிருப்பாய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நீ செய்த எல்லாவற்றையும் நான் மன்னித்தருளும்போது, நீ நினைத்து வெட்கி, உன் நாணத்தினால் உன் வாயை இனித் திறக்கமாட்டாதிருப்பாய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యెరూషలేము చేసిన హేయకృత్యములను దానికి తెలియజేసి నీవీలాగు ప్రకటిం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్రభువైన యెహోవా యెరూషలేమును గూర్చి యీ మాట సెలవిచ్చుచున్నాడునీ ఉత్పత్తియు నీ జననమును కనానీ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సంబంధమైనవి; నీ తండ్రి అమోరీయుడు, నీ తల్లి హిత్తీయురా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జననవిధము చూడగా నీవు పుట్టిననాడు నీ నాభిసూత్రము కోయ బడలేదు, శుభ్రమగుటకు నీవు నీళ్లతో కడుగబడ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దు, వారు నీకు ఉప్పు రాయకపోయిరి బట్టచుట్ట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ఈ పనులలో ఒక టైనను నీకు చేయవలెనని యెవరును కటాక్షింపలేదు, నీయందు జాలిపడినవాడొకడును లేక పోయెను;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ిననాడే బయటనేలను పారవేయబడి, చూడ అసహ్యముగా ఉంట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యితే నేను నీ యొద్దకు వచ్చి, రక్తములో పొర్లుచున్న నిన్ను చూచి నీ రక్త ములో పొర్లియున్న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్రదుకుమని నీతో చెప్పి తిని, నీవు నీ రక్తములో పొర్లియున్నను బ్రదుకుమని నీతో చెప్ప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రియు నేల నాటబడిన చిగురు వృద్ధియగునట్లు నేను నిన్ను వృద్ధిలోనికి తేగా నీవు ఎదిగి పెద్దదానవ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భరణభూషితురాలవైతివి; దిగంబరివై వస్త్ర హీనముగానున్న నీకు స్తనము లేర్పడెను, తలవెండ్రుకలు పెర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నేను నీయొద్దకు వచ్చి నిన్ను చూడగా ఇష్టము పుట్టించు ప్రాయము నీకు వచ్చి యుండెను గనుక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మానము కలుగకుండ నిన్ను పెండ్లిచేసికొని నీతో నిబంధనచేసికొనగా నీవు నా దాన వైతివి; ఇదే ప్రభువ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నేను నీళ్లతో నిన్ను కడిగి నీమీదనున్న రక్తమంతయు తుడిచి నిన్ను నూనెతో అం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ిచిత్ర మైన కుట్టుపని చేసిన వస్త్రము నీకు ధరింపజేసితిని, సన్నమైన యెఱ్ఱని చర్మముతో చేయ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దరక్షలు నీకు తొడిగించితిని, సన్నపు అవిసెనారబట్ట నీకు వేయించితిని, నీకు పట్టుబట్ట ధరింపజేస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ఆభరణములచేత నిన్ను అలంక రించి నీ చేతులకు కడియములు పెట్టి నీ మెడకు గొలుసు తగిల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 చెవులకును ముక్కునకును పోగులను నీ తలకు కిరీటమును పెట్ట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ఈలాగు బంగారుతోను వెండితోను నేను నిన్ను అలంకరించి, సన్నపు అవిసె నారయు పట్టును విచిత్ర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ట్టుపనియుగల బట్టలును నీకు ధరింపజేసి, గోధుమలును తేనెయు నూనెయు నీ కాహారముగా ఇయ్యగా, నీవు మిక్కి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ౌందర్యవతివై రాణియగునంతగా అభివృధ్ధి నొంద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నేను నీ కను గ్రహించిన నా ప్రభావముచేత నీ సౌందర్యము పరి పూర్ణము కాగా అన్యజనులు దాని చూచి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ి ప్రశం సించుచు వచ్చిరి;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యితే నీ సౌందర్యమును నీవు ఆధారము చేసికొని, నీకు కీర్తి వచ్చినందున నీవు వేశ్యవై దారినిపోవు ప్ర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తో బహుగా వ్యభిచరించుచు వచ్చితివి, పిలిచిన వానితోనెల్ల పో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రియు నీ వస్త్రములలో కొన్ని తీసి, చిత్రముగా అలకరింపబడిన ఉన్నత స్థలములను ఏర్పరచి, వాటి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డుకొని వ్యభిచారము చేసితివి; అట్టి కార్యములు ఎంతమాత్రమును జరుగకూడనివి, అట్టి వియు నిక జరుగ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నేను నీకిచ్చిన బంగారువియు వెండివియునైన ఆభరణములను తీసికొని నీవు పురుషరూప విగ్రహములను చే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తో వ్యభిచర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రియు నీ విచిత్ర వస్త్రములను తీసి వాటికి ధరింపజేసి, నా తైలమును నా ధూపమును వాటికర్ప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భోజనమునకై నేనిచ్చిన ఆహారమును గోధుమ పిండిని నూనెను తేనెను తీసికొని యింపైన సువాసన కలుగు నట్ల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బొమ్మలకు అర్పించితివి, ఆలాగున జరి గెను గదా? యిదే ప్రభు 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రియు నీవు నాకు కనిన కుమారులను కుమార్తెలను ఆ బొమ్మలు మింగివేయు నట్లు వాటి పేరట వారిని వధ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వ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 జారత్వము చాలకపోయెననియు నా పిల్లలను వధించి వాటికి ప్రతిష్ఠించి యప్పగ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ీ బాల్య కాలమందు నీవు దిగంబరివై వస్త్రహీనముగానుండి నీ రక్తములో నీవు పొర్లుచుండిన సంగతి మనస్స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చ్చు కొనక ఇన్ని హేయక్రియలను ఇంక జారత్వమును చేయుచు వచ్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ఇంతగా చెడుతనము జరిగించి నందుకు నీకు శ్రమ నీకు శ్రమ; యిదే ప్రభువైన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ీవు వీధి వీధిని గుళ్లు కట్టితివి, యెత్తయిన బలి పీఠములను ఏర్పరచితివ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ప్రతి అడ్డదోవను నీ బలిపీఠము కట్టి నీ సౌందర్యమును హేయక్రియకు వినియోగపరచి నీ 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వారికందరికిని నీ పాదములు తెరచి వారితో బహుగా వ్యభిచర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రియు నీవు మదించి యున్న నీ పొరుగువారైన ఐగుప్తీయులతో వ్యభిచరించి నీ జారత్వక్రియలను పెంపుచేసి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పము పుట్ట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కాబట్టి నేను నీకు విరోధినై నీ జీవనోపాధిని తక్కువచేసి, నీ కామవికార చేష్టలకు సిగ్గుపడిన నీ శత్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ులైన ఫిలిష్తీయుల కుమార్తెలకు నిన్ను అప్పగించ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ంతటితో తృప్తినొందక అష్షూరువారి తోను నీవు వ్యభిచరించితివి, వారితోకూడి జారత్వము చేస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ృప్తినొందకపో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కనాను దేశము మొదలు కొని కల్దీయదేశమువరకు నీవు బహుగా వ్యభిచరించినను నీవు తృప్తినొంద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ీ హృదయమెంత బలహీన మాయెను! సిగ్గుమాలిన వేశ్యాక్రియలైన వీటినన్నిటిని జరి గించ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నీవు ప్రతి అడ్డదోవను గుళ్లను ప్రతి రాజ వీధిని యొక బలిపీఠమును కట్టుచు, వేశ్యచేయునట్లు చేయక, జీ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చ్చుకొననొల్లక యుంటివి. వ్యభి చారిణియగు భార్య తన పురుషుని త్రోసివ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న్యులను చేర్చుకొనును గదా? పురుషులు వేశ్యలకు పడుపుసొమి్మచ్చె దరు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నీ విటకాండ్రు నలుదిక్కులనుండి వచ్చి నీతో వ్యభిచరించునట్లు వారికందరికి నీవే సొమి్మచ్చుచు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వి, బహుమానముల నిచ్చుచు వచ్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నీ జారత్వ మునకును ఇతర స్త్రీల జారత్వమునకును భేదమేమనగా వ్యభిచరించుటకు ఎవడైనను నీ వెంట తిరుగుట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దు, నీకు పడుపుసొమి్మచ్చుటయు లేదు, నీవే యెదురు జీత మిచ్చితివి, ఇదే నీకును వారికిని కలిగిన భేద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కాబట్టి వేశ్యా, యెహోవా మాట ఆలకిం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ప్రభువైన యెహోవా సెలవిచ్చునదేమనగానీ విట కాండ్రతో నీవు నీ సొమ్ము వ్యయపరచి నీవు వ్యభిచారము చేసి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నము నీవు కనుపరచుకొనిన దానిని బట్టియు, నీ విటకాండ్రనుబట్టియు, హేయ విగ్రహములను బట్టియు,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కప్పగించిన నీ బిడ్డల రక్తమునుబట్ట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​నీవు సంభోగించిన నీ విట కాండ్రనందరిని నీకిష్టులైన వారినందరిని నీవు ద్వేషించు వారినందరిన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గుచేయుచున్నాను; వారిని నీ చుట్టు పోగుచేసి సమకూర్చి వారికి నీ మానము కనబడునట్లు నేన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యలుపర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జారిణులై హత్యలు జరిగించు స్త్రీలకు రావలసిన తీర్పు నీకు విధించి, క్రోధముతోను రోషముతోన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తము నియమ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వారి చేతికి నిన్ను అప్పగించెదను,నీవు కట్టిన గుళ్లను వారు పడద్రోసి నీవు నిలువబెట్టిన బలిపీఠ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ఊడబెరికి నీ బట్టలను తీసివేసి నీ సొగసైన ఆభరణములను తీసికొని నిన్ను దిగంబరిగాను వస్త్రహీనురాలు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వారు నీమీదికి సమూహములను రప్పించి నిన్ను రాళ్లతో కొట్టి చంపుదురు, కత్తులచేత నిన్ను పొడ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వారు నీ యిండ్లను అగ్నిచేత కాల్చుదురు, అనేక స్త్రీలు చూచుచుండగా నీకు శిక్ష విధింతురు, ఈలాగ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వేశ్యాత్వమును మాన్పింపగా నీవికను పడుపు సొమి్మయ్యక యుందువ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ఈ విధముగా నీమీదనున్న నా క్రోధ మును చల్లార్చుకొందును, నా రోషము నీయెడల మాని పోవును, ఇక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ాసపడకుండ నేను శాంతము తెచ్చు క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నీ ¸°వనదినములను తలంచుకొనక వీటన్నిటి చేత నీవు నన్ను విసికించితివి, గనుక నీవు చేసియ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ేయక్రియలన్నిటికంటెను, ఎక్కువైన కామకృత్యము లను నీవు జరిగించకుండునట్లు నీ ప్రవర్తననుబట్టి నేన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ిక్ష విధింతును;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సామెతలు చెప్పువారందరునుతల్లి యెట్టిదో బిడ్డయు అట్టిదే యని నిన్నుగూర్చి య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​పెనిమిటిని బిడ్డ లను విడనాడిన నీ తల్లితో నీవు సాటి దానవు, పెనిమిటిని బిడ్డలను విడనాడిన నీ అ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ల్లెండ్రతో నీవు సాటి దానవు; నీ తల్లి హిత్తీయురాలు నీ తండ్రి అమోరీయు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నీ యెడమ ప్రక్కను నివసించు షోమ్రోనును దాని కుమార్తెలును నీకు అక్కలు, నీ కుడిప్రక్కను నివస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ొదొమయు దాని కుమార్తెలును నీకు చెల్లెండ్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అయితే వారి ప్రవర్తన ననుసరించుటయు, వారు చేయు హేయక్రియలు చేయుటయు స్వల్పకార్యమని యెంచి, వారి నడత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ంచునట్లుగా నీవు చెడుమార్గములయందు ప్రవర్త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నీవును నీ కుమార్తెలును చేసినట్లు నీ చెల్లె లైన సొదొమయైనను దాని కుమార్తెలైనను చేసినవారు కారని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ీవముతోడు ప్రమాణము చేయుచున్నాను;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నీ చెల్లెలైన సొదొమ చేసిన దోషమేదనగా, దానికిని దాని కుమార్తెల కును కలిగిన గర్వమును ఆహార సమృద్ధ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విచారమైన సుఖస్థితియు ననునదియే; అది దీనులకును దరిద్రులకును సహాయము చేయక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వారు అహంకరించి నా దృష్టికి హేయక్రియలు చేసిరి గనుక నేను దాని చూచి వారిని వెళ్లగొట్ట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షోమ్రోను సహా నీ పాపములలో సగమైన చేయలేదు, అది చేసినవాటి కంటె నీవు అత్యధి కముగా హేయక్రియ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తివి; నీవు ఇన్ని హేయ క్రియలు చేసి నీ సహోదరిని నిర్దోషురాలినిగా కనుపర 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నీవు వారికంటె అత్యధికముగా హేయక్రియలు జరిగించినందున నిన్నుబట్టి చూడగా నీ సహోదరీ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దోషురాండ్రుగా కనబడుదురు; నీవు వారికి విధించిన అవమానశిక్ష నీకే రావలెను; నిన్నుబట్టి చూడగా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ోదరీలు నిర్దోషురాండ్రుగా కనబడుదురు గనుక నీవు అవమానపరచబడి సిగ్గునొం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నీవు చేసినది అంతటి విషయమై నీవు బిడియపడి సిగ్గునొంది వారిని ఓదార్చు 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అపాయమునొందిన సొదొమను దాని కుమార్తెలను షోమ్రోనును దాని కుమార్తెలను వారివలెనే అపాయ మొందిన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మరల స్థాప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సొదొమయు దాని కుమార్తెలును తమ పూర్వస్థితికి వచ్చెదరు, షోమ్రో నును దాని కుమార్తెలును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ూర్వస్థితికి వచ్చెదరు, నీవును నీ కుమార్తెలును మీ పూర్వస్థితికి వ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నీ చుట్టు ఉండి నిన్ను తృణీకరించిన ఫిలిష్తీయుల కుమార్తె లును సిరియా కుమార్తెలున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మానపరచ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నీదుర్మార్గము వెల్లడి చేయబడకముందు నీవు గర్వించి యున్నప్పుడు నీ చెల్లెలగు సొదొమ ప్రస్తావమెత్త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నీవు చేసిన మోసమును నీ హేయకృత్యములను నీవే భరించితివి; ఇదే యెహోవా వాక్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ప్రభువైన యెహోవా ఈలాగున సెలవిచ్చుచున్నాడుచేసిన నిబంధనను భంగము చేయవలెనని ప్రమాణమును తృణీ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ించుదానా, నీవు చేసినట్టే నేను నీకు చేయబోవ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​నీ ¸°వన దినములయందు నేను నీతో చేసిన నిబంధనను జ్ఞాపకమునకు తెచ్చుకొని యొక నిత్య నిబంధనను నీతో 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స్థిరపర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నీ అక్క చెల్లెండ్రు నీవు చేసిన నిబంధనలో పాలివారు కాకుండి నను నేను వారిని నీకు కుమార్తె ల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య్యబోవుచున్నాను. నీవు వారిని చేర్చుకొనునప్పుడు నీ వ్రవర్తన మనస్సునకు తెచ్చుకొని సిగ్గుపడ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నేను యెహోవానని నీవు తెలిసికొనునట్లు నేను నీతో నా నిబంధనను స్థిరపర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నీవు చేసినది అంతటినిమిత్తము నేను ప్రాయశ్చి త్తము చేయగా దానిని మనస్సునకు తెచ్చుకొని సిగ్గు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గ్గుచేత నోరు మూసికొందువ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2026-10-20T09:16:09Z</dcterms:created>
  <dcterms:modified xsi:type="dcterms:W3CDTF">2026-10-20T09:16:09Z</dcterms:modified>
  <dc:title>యెహెజ్కేలు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