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பார்த்தபோது, இதோ, சீயோன் மலையின்மேல் ஆட்டுக்குட்டியானவரையும், அவரோடேகூட அவருடைய பிதாவின் நாமம் தங்கள் நெற்றிகளில் எழுதப்பட்டிருந்த இலட்சத்து நாற்பத்து நாலாரயிரம்பேரையும் நிற்கக்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பார்த்தபோது, இதோ, சீயோன் மலையின்மேல் ஆட்டுக்குட்டியானவரையும், அவரோடேகூட அவருடைய பிதாவின் நாமம் தங்கள் நெற்றிகளில் எழுதப்பட்டிருந்த இலட்சத்து நாற்பத்து நாலாரயிரம்பேரையும் நிற்கக்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ல்லாமலும், பெருவெள்ள இரைச்சல்போலவும், பலத்த இடிமுழக்கம்போலவும், ஒரு சத்தம் வானத்திலிருந்து உண்டாகக்கேட்டேன்; நான் கேட்ட சத்தம் சுரமண்டலக்காரர் தங்கள் சுரமண்டலங்களை வாசிக்கிற ஓசையைப்போல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ல்லாமலும், பெருவெள்ள இரைச்சல்போலவும், பலத்த இடிமுழக்கம்போலவும், ஒரு சத்தம் வானத்திலிருந்து உண்டாகக்கேட்டேன்; நான் கேட்ட சத்தம் சுரமண்டலக்காரர் தங்கள் சுரமண்டலங்களை வாசிக்கிற ஓசையைப்போல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ிங்காசனத்திற்கு முன்பாகவும், நான்கு ஜீவன்களுக்கு முன்பாகவும், மூப்பர்களுக்கு முன்பாகவும் புதுப்பாட்டைப் பாடினார்கள்; அந்தப் பாட்டு பூமியிலிருந்து மீட்டுக்கொள்ளப்பட்ட இலட்சத்து நாற்பத்துநாலாயிரம்பேரேயல்லாமல் ஒருவரும் கற்றுக்கொள்ளக்கூடா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ிங்காசனத்திற்கு முன்பாகவும், நான்கு ஜீவன்களுக்கு முன்பாகவும், மூப்பர்களுக்கு முன்பாகவும் புதுப்பாட்டைப் பாடினார்கள்; அந்தப் பாட்டு பூமியிலிருந்து மீட்டுக்கொள்ளப்பட்ட இலட்சத்து நாற்பத்துநாலாயிரம்பேரேயல்லாமல் ஒருவரும் கற்றுக்கொள்ளக்கூடா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களால் தங்களைக் கறைப்படுத்தாதவர்கள் இவர்களே; கற்புள்ளவர்கள் இவர்களே; ஆட்டுக்குட்டியானவர் எங்கே போனாலும் அவரைப் பின்பற்றுகிறவர்கள் இவர்களே; இவர்கள் மனுஷரிலிருந்து தேவனுக்கும் ஆட்டுக்குட்டியானவருக்கும் முதற்பலனாக மீட்டுக்கொள்ளப்பட்ட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களால் தங்களைக் கறைப்படுத்தாதவர்கள் இவர்களே; கற்புள்ளவர்கள் இவர்களே; ஆட்டுக்குட்டியானவர் எங்கே போனாலும் அவரைப் பின்பற்றுகிறவர்கள் இவர்களே; இவர்கள் மனுஷரிலிருந்து தேவனுக்கும் ஆட்டுக்குட்டியானவருக்கும் முதற்பலனாக மீட்டுக்கொள்ளப்பட்ட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ுடைய வாயிலே கபடம் காணப்படவில்லை; இவர்கள் தேவனுடைய சிங்காசனத்திற்குமுன்பாக மாசில்லாதவர்களாய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வேறொரு தூதன் வானத்தின் மத்தியிலே பறக்கக்கண்டேன்; அவன் பூமியில் வாசம்பண்ணுகிற சகல ஜாதிகளுக்கும், கோத்திரத்தாருக்கும், பாஷைக்காரருக்கும், ஜனக்கூட்டத்தாருக்கும் அறிவிக்கத்தக்கதாக நித்திய சுவிசேஷத்தை உடையவனாயிரு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வேறொரு தூதன் வானத்தின் மத்தியிலே பறக்கக்கண்டேன்; அவன் பூமியில் வாசம்பண்ணுகிற சகல ஜாதிகளுக்கும், கோத்திரத்தாருக்கும், பாஷைக்காரருக்கும், ஜனக்கூட்டத்தாருக்கும் அறிவிக்கத்தக்கதாக நித்திய சுவிசேஷத்தை உடையவனாயிரு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ிகுந்த சத்தமிட்டு: தேவனுக்குப் பயந்து, அவரை மகிமைப்படுத்துங்கள்; அவர் நியாயத்தீர்ப்புக்கொடுக்கும் வேளை வந்தது; வானத்தையும் பூமியையும் சமுத்திரத்தையும் நீரூற்றுகளையும் உண்டாக்கினவரையே தொழுதுகொள்ளுங்களென்று கூற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ிகுந்த சத்தமிட்டு: தேவனுக்குப் பயந்து, அவரை மகிமைப்படுத்துங்கள்; அவர் நியாயத்தீர்ப்புக்கொடுக்கும் வேளை வந்தது; வானத்தையும் பூமியையும் சமுத்திரத்தையும் நீரூற்றுகளையும் உண்டாக்கினவரையே தொழுதுகொள்ளுங்களென்று கூற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றொரு தூதன் பின்சென்று: பாபிலோன் மகா நகரம் விழுந்தது! விழுந்தது! தன் வேசித்தனமாகிய உக்கிரமான மதுவைச் சகல ஜாதிகளுக்கும் குடிக்கக்கொடுத்தாளே!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றொரு தூதன் பின்சென்று: பாபிலோன் மகா நகரம் விழுந்தது! விழுந்தது! தன் வேசித்தனமாகிய உக்கிரமான மதுவைச் சகல ஜாதிகளுக்கும் குடிக்கக்கொடுத்தாளே!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ப் பின்னே மூன்றாம் தூதன் வந்து, மிகுந்த சத்தமிட்டு: மிருகத்தையும் அதின் சொரூபத்தையும் வணங்கித் தன் நெற்றியிலாவது தன் கையிலாவது அதின் முத்திரையைத் தரித்துக்கொள்ளுகிறவனெவனோ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ப் பின்னே மூன்றாம் தூதன் வந்து, மிகுந்த சத்தமிட்டு: மிருகத்தையும் அதின் சொரூபத்தையும் வணங்கித் தன் நெற்றியிலாவது தன் கையிலாவது அதின் முத்திரையைத் தரித்துக்கொள்ளுகிறவனெவனோ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ேவனுடைய கோபாக்கினையாகிய பாத்திரத்திலே கலப்பில்லாமல் வார்க்கப்பட்ட அவருடைய உக்கிரமாகிய மதுவைக் குடித்து, பரிசுத்த தூதர்களுக்குமுன்பாகவும், ஆட்டுக்குட்டியானவருக்குமுன்பாகவும் அக்கினியினாலும் கந்தகத்தினாலும் வாதிக்கப்பட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ேவனுடைய கோபாக்கினையாகிய பாத்திரத்திலே கலப்பில்லாமல் வார்க்கப்பட்ட அவருடைய உக்கிரமாகிய மதுவைக் குடித்து, பரிசுத்த தூதர்களுக்குமுன்பாகவும், ஆட்டுக்குட்டியானவருக்குமுன்பாகவும் அக்கினியினாலும் கந்தகத்தினாலும் வாதிக்கப்பட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தையின் புகை சதாகாலங்களிலும் எழும்பும்; மிருகத்தையும் அதின் சொரூபத்தையும் வணங்குகிறவர்களுக்கும், அதினுடைய நாமத்தின் முத்திரையைத் தரித்துக்கொள்ளுகிற எவனுக்கும் இரவும் பகலும் இளைப்பாறுதலிர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தையின் புகை சதாகாலங்களிலும் எழும்பும்; மிருகத்தையும் அதின் சொரூபத்தையும் வணங்குகிறவர்களுக்கும், அதினுடைய நாமத்தின் முத்திரையைத் தரித்துக்கொள்ளுகிற எவனுக்கும் இரவும் பகலும் இளைப்பாறுதலிர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கற்பனைகளையும் இயேசுவின் மேலுள்ள விசுவாசத்தையும் காத்துக்கொள்ளுகிறவர்களாகிய பரிசுத்தவான்களுடைய பொறுமை இதிலே விளங்கும் என்று கூற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பரலோகத்திலிருந்து ஒரு சத்தம் உண்டாகக் கேட்டேன்; அது கர்த்தருக்குள் மரிக்கிறவர்கள் இதுமுதல் பாக்கியவான்கள் என்றெழுது; அவர்கள் தங்கள் பிரயாசங்களை விட்டொழிந்து இளைப்பாறுவார்கள்; அவர்களுடைய கிரியைகள் அவர்களோடே கூடப்போம்; ஆவியானவரும் ஆம் என்று திருவுளம்பற்றுகிறார் என்று சொல்ல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பரலோகத்திலிருந்து ஒரு சத்தம் உண்டாகக் கேட்டேன்; அது கர்த்தருக்குள் மரிக்கிறவர்கள் இதுமுதல் பாக்கியவான்கள் என்றெழுது; அவர்கள் தங்கள் பிரயாசங்களை விட்டொழிந்து இளைப்பாறுவார்கள்; அவர்களுடைய கிரியைகள் அவர்களோடே கூடப்போம்; ஆவியானவரும் ஆம் என்று திருவுளம்பற்றுகிறார் என்று சொல்ல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பரலோகத்திலிருந்து ஒரு சத்தம் உண்டாகக் கேட்டேன்; அது கர்த்தருக்குள் மரிக்கிறவர்கள் இதுமுதல் பாக்கியவான்கள் என்றெழுது; அவர்கள் தங்கள் பிரயாசங்களை விட்டொழிந்து இளைப்பாறுவார்கள்; அவர்களுடைய கிரியைகள் அவர்களோடே கூடப்போம்; ஆவியானவரும் ஆம் என்று திருவுளம்பற்றுகிறார் என்று சொல்ல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நான் பார்த்தபோது, இதோ, வெண்மையான மேகத்தையும், அந்த மேகத்தின்மேல் மனுஷகுமாரனுக்கொப்பானவராய்த் தமது சிரசின்மேல் பொற்கிரீடத்தையும் தமது கையிலே கருக்குள்ள அரிவாளையுமுடைய ஒருவர் உட்கார்ந்திருக்கிறதையும் க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நான் பார்த்தபோது, இதோ, வெண்மையான மேகத்தையும், அந்த மேகத்தின்மேல் மனுஷகுமாரனுக்கொப்பானவராய்த் தமது சிரசின்மேல் பொற்கிரீடத்தையும் தமது கையிலே கருக்குள்ள அரிவாளையுமுடைய ஒருவர் உட்கார்ந்திருக்கிறதையும் க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வேறொரு தூதன் தேவாலயத்திலிருந்து புறப்பட்டு, மேகத்தின்மேல் உட்கார்ந்திருக்கிறவரை நோக்கி: பூமியின் பயிர் முதிர்ந்தது, அறுக்கிறதற்குக் காலம் வந்தது, ஆகையால் உம்முடைய அரிவாளை நீட்டி அறுத்துவிடும் என்று மிகுந்த சத்தமிட்டுச்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வேறொரு தூதன் தேவாலயத்திலிருந்து புறப்பட்டு, மேகத்தின்மேல் உட்கார்ந்திருக்கிறவரை நோக்கி: பூமியின் பயிர் முதிர்ந்தது, அறுக்கிறதற்குக் காலம் வந்தது, ஆகையால் உம்முடைய அரிவாளை நீட்டி அறுத்துவிடும் என்று மிகுந்த சத்தமிட்டுச்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ேகத்தின்மேல் உட்கார்ந்தவர் தமது அரிவாளைப் பூமியின்மேல் நீட்டினார், பூமியின் விளைவு அறுப்புண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வேறொரு தூதனும் கருக்குள்ள அரிவாளைப் பிடித்துக்கொண்டு பரலோகத்திலுள்ள தேவாலயத்திலிருந்து புறப்பட்டுவ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ினியின்மேல் அதிகாரமுள்ள வேறொரு தூதனும் பலிபீடத்திலிருந்து புறப்பட்டுவந்து, கருக்குள்ள அரிவாளைப்பிடித்திருக்கிறவனை நோக்கி: பூமியின் திராட்சப்பழங்கள் பழுத்திருக்கிறது, கருக்குள்ள உமது அரிவாளை நீட்டி, அதின் குலைகளை அறுத்துவிடும் என்று மிகுந்த சத்தத்தோடே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ினியின்மேல் அதிகாரமுள்ள வேறொரு தூதனும் பலிபீடத்திலிருந்து புறப்பட்டுவந்து, கருக்குள்ள அரிவாளைப்பிடித்திருக்கிறவனை நோக்கி: பூமியின் திராட்சப்பழங்கள் பழுத்திருக்கிறது, கருக்குள்ள உமது அரிவாளை நீட்டி, அதின் குலைகளை அறுத்துவிடும் என்று மிகுந்த சத்தத்தோடே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ினியின்மேல் அதிகாரமுள்ள வேறொரு தூதனும் பலிபீடத்திலிருந்து புறப்பட்டுவந்து, கருக்குள்ள அரிவாளைப்பிடித்திருக்கிறவனை நோக்கி: பூமியின் திராட்சப்பழங்கள் பழுத்திருக்கிறது, கருக்குள்ள உமது அரிவாளை நீட்டி, அதின் குலைகளை அறுத்துவிடும் என்று மிகுந்த சத்தத்தோடே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ந்தத் தூதன் தன் அரிவாளைப் பூமியின் மேலே நீட்டி, பூமியின் திராட்சப்பழங்களை அறுத்து, தேவனுடைய ஆக்கினையென்னும் பெரிய ஆலையிலே போ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ந்தத் தூதன் தன் அரிவாளைப் பூமியின் மேலே நீட்டி, பூமியின் திராட்சப்பழங்களை அறுத்து, தேவனுடைய ஆக்கினையென்னும் பெரிய ஆலையிலே போ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கரத்திற்குப் புறம்பேயுள்ள அந்த ஆலையிலே அது மிதிக்கப்பட்டது; அந்த ஆலையிலிருந்து ஆயிரத்தறுநூறு ஸ்தாதி தூரத்திற்கு இரத்தம் புறப்பட்டுக் குதிரைகளின் கடிவாளங்கள்மட்டும் பெருகிவ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கரத்திற்குப் புறம்பேயுள்ள அந்த ஆலையிலே அது மிதிக்கப்பட்டது; அந்த ஆலையிலிருந்து ஆயிரத்தறுநூறு ஸ்தாதி தூரத்திற்கு இரத்தம் புறப்பட்டுக் குதிரைகளின் கடிவாளங்கள்மட்டும் பெருகிவ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ಇಗೋ, ಕುರಿಮರಿಯಾದಾತನು ಚೀಯೋನ್‌ ಪರ್ವತದ ಮೇಲೆ ನಿಂತಿರು ವದನ್ನು ನಾನು ಕಂಡೆನು. ಆತನ ಜೊತೆಯಲ್ಲಿ ಒಂದು ಲಕ್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್ವತ್ತುನಾಲ್ಕು ಸಾವಿರ ಮಂದಿ ಇದ್ದರು; ಅವರ ಹಣೆಗಳ ಮೇಲೆ ಆತನ ತಂದೆಯ ಹೆಸರು ಬರೆಯ 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ಪರಲೋಕದ ಕಡೆಯಿಂದ ಬಹಳ ನೀರುಗಳಂತೆಯೂ ಮಹಾಗುಡುಗಿನಂತೆಯೂ ಇದ್ದ ಶಬ್ದವನ್ನು ನಾನು ಕೇಳಿದೆನು.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ೀಣೆಗಳನ್ನು ಬಾರಿಸುತ್ತಿದ್ದ ವೀಣೆಗಾರರ ಸ್ವರವನ್ನೂ ನಾ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ಸಿಂಹಾಸನದ ಮುಂದೆಯೂ ಆ ನಾಲ್ಕು ಜೀವಿಗಳ ಮತ್ತು ಹಿರಿಯರ ಮುಂದೆಯೂ ಹೊಸ ಹಾಡಿನಂತಿದ್ದ ಹಾಡನ್ನು ಅವರು ಹ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 ಲೋಕದೊಳಗಿಂದ ವಿಮೋಚಿಸಲ್ಪಟ್ಟ ಆ ಲಕ್ಷದ ನಾಲ್ವತ್ತು ನಾಲ್ಕು ಸಾವಿರ ಜನರೇ ಹೊರತು ಬೇರೆ ಯಾರೂ ಆ ಹಾಡನ್ನು ಕಲಿಯಲಾರ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್ತ್ರೀಯ ರೊಂದಿಗೆ ಮಲಿನರಾಗದವರು ಇವರೇ. ಯಾಕಂದರೆ ಇವರು ಕನ್ನಿಕೆಯರು. ಕುರಿಮರಿಯಾದಾತನು ಎಲ್ಲಿಗೆ ಹೋದರೂ ಆತನ ಹಿ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ವರು ಇವರೇ. ದೇವರಿಗೂ ಕುರಿಮರಿಯಾದಾತನಿಗೂ ಪ್ರಥಮ ಫಲ ವಾಗಿರುವ ಇವರು ಮನುಷ್ಯರೊಳಗಿಂದ ವಿಮೋಚಿಸ ಲ್ಪಟ್ಟ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ವರ ಬಾಯಲ್ಲಿ ವಂಚನೆ ಸಿಕ್ಕಲಿಲ್ಲ; ಯಾಕಂದರೆ ಇವರು ದೇವರ ಸಿಂಹಾಸನದ ಮುಂದೆ ನಿರ್ದೋಷಿಗಳ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ಭೂಮಿಯಲ್ಲಿ ವಾಸಿಸುವ ಪ್ರತಿಯೊಂದು ಜನಾಂಗ ಕ್ಕೂ ಕುಲದವರಿಗೂ ಭಾಷೆಯವರಿಗೂ ಮತ್ತು ಜನ ರಿಗೂ ಸಾರುವದಕ್ಕೆ ನಿತ್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ಾರ್ತೆ ಇದ್ದ ಇನ್ನೊಬ್ಬ ದೂತನು ಆಕಾಶದ ಮಧ್ಯದಲ್ಲಿ ಹಾರುವದನ್ನು ನಾನು ಕ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--ದೇವರಿಗೆ ಭಯಪಟ್ಟು ಆತನನ್ನು ಘನಪಡಿಸಿರಿ; ಯಾಕಂದರೆ ಆತನು ನ್ಯಾಯತೀರ್ಪು ಮಾಡುವ ಗಳಿಗೆ ಬಂದದೆ; ಪರಲೋಕ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 ಲೋಕವನ್ನೂ ಸಮುದ್ರವನ್ನೂ ನೀರಿನ ಬುಗ್ಗೆಗಳನ್ನೂ ಉಂಟು ಮಾಡಿದಾತನನ್ನೇ ಆರಾಧಿಸಿರಿ ಎಂದು ಮಹಾ ಶಬ್ದದಿಂದ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 ಹಿಂದೆ ಇನ್ನೊಬ್ಬ ದೂತನು ಬಂದು--ಬಾಬೆಲೆಂಬ ಆ ಮಹಾನಗರಿಯು ಬಿದ್ದಳು, ಬಿದ್ದಳು; ಯಾಕಂದರೆ ಅವಳ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ಾರತ್ವವೆಂಬ ಕೋಪದ ದ್ರಾಕ್ಷಾರಸವನ್ನು ಸಕಲ ಜನಾಂಗಗಳು ಕುಡಿಯುವಂತೆ ಮಾಡಿದಳ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ರುವಾಯ ಮೂರನೆಯ ದೂತನು ಅವರನ್ನು ಹಿಂಬಾಲಿಸಿ--ಯಾರಾದರೂ ಮೃಗವನ್ನೂ ಅದರ ವಿಗ್ರಹವನ್ನೂ ಆರಾಧಿಸಿ ತನ್ನ ಹಣೆಯ ಮೇಲ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ಕೈಯ ಮೇಲಾಗಲಿ ಅದರ ಗುರುತು ಹಾಕಿಸಿ ಕೊಂಡ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ಂಥವನು ದೇವರ ಕೋಪವೆಂಬ ಪಾತ್ರೆ ಯಲ್ಲಿ ಏನೂ ಬೆರಸದೆ ಹಾಕಿದ ಆತನ ರೌದ್ರವೆಂಬ ದ್ರಾಕ್ಷಾರಸವನ್ನು ಕುಡಿ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ದೂತರ ಮುಂದೆಯೂ ಕುರಿಮರಿಯಾದಾತನ ಮುಂದೆಯೂ ಬೆಂಕಿಯಿಂದ ಮತ್ತು ಗಂಧಕದಿಂದ ಯಾತನೆಪ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 ಯಾತನೆಯ ಹೊಗೆಯು ಯುಗ ಯುಗಾಂತರಗಳಲ್ಲಿ ಏರುತ್ತಿರುವದು. ಆ ಮೃಗಕ್ಕೂ ಅದರ ವಿಗ್ರಹಕ್ಕೂ ಆರಾಧನೆ ಮಾಡುವವರ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ಿನ ಗುರುತನ್ನು ಹಾಕಿಸಿಕೊಂಡಿರುವವರೂ ಹಗಲಿ ರುಳು ವಿಶ್ರಾಂತಿಯಿಲ್ಲದೆ ಇರುವರು ಎಂದು ಮಹಾ ಶಬ್ದದಿಂದ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ದೇವರ ಆಜ್ಞೆ ಗಳನ್ನೂ ಯೇಸುವಿನ ಮೇಲಣ ನಂಬಿಕೆಯನ್ನೂ ಕಾಪಾಡುವ ಪರಿಶುದ್ಧರ ತಾಳ್ಮೆಯು ಇದರಲ್ಲಿ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ಪರಲೋಕದಿಂದ ಬಂದ ಶಬ್ದವನ್ನು ನಾನು ಕೇಳಿ ದೆನು. ಅದು--ಇಂದಿನಿಂದ ಕರ್ತನಲ್ಲಿ ಯಾರಾರು ಸಾಯುವರೋ ಆ ಸತ್ತವರು ಧನ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ದಾಗಿ ಬರೆ ಎಂದು ನನಗೆ ಹೇಳಿತು; ಹೌದು, ಅವರು ತಮ್ಮ ಪ್ರಯಾಸಗಳಿಂದ ವಿಶ್ರಮಿಸಿಕೊಳ್ಳುವರು, ಅವರ ಕ್ರಿಯೆಗಳ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ಬಾಲಿಸುತ್ತವೆ ಎಂದು ಆ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ಒಂದು ಬಿಳೀ ಮೇಘವನ್ನೂ ಆ ಮೇಘದ ಮೇಲೆ ಮನುಷ್ಯ ಕುಮಾರನಂತಿದ್ದ ಒಬ್ಬಾತನು ಕೂತಿರುವುದನ್ನೂ ನಾನು ಕಂಡೆನು;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ಯ ಮೇಲೆ ಬಂಗಾರದ ಕಿರೀಟವಿತ್ತು; ಆತನ ಕೈಯಲ್ಲಿ ಹದವಾದ ಕುಡುಗೋಲ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ಮತ್ತೊಬ್ಬ ದೂತನು ಆಲಯದೊಳಗಿಂದ ಬಂದು ಮೇಘದ ಮೇಲೆ ಕೂತಿದ್ದಾತನಿಗೆ--ನಿನಗೆ ಕೊಯ್ಯುವ ಕಾಲ ಬಂದಿರುವದರಿಂದ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ುಗೋಲನ್ನು ಹಾಕಿ ಕೊಯ್ಯಿ; ಯಾಕಂದರೆ ಭೂಮಿಯ ಪೈರು ಮಾಗಿದೆ ಎಂದು ಮಹಾಶಬ್ದದಿಂದ ಕೂಗ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ೇಘದ ಮೇಲೆ ಕೂತಿದ್ದಾತನು ತನ್ನ ಕುಡುಗೋಲನ್ನು ಭೂಮಿಯ ಮೇಲೆ ಹಾಕಿದನು; ಆಗ ಭೂಮಿಯ ಪೈರು ಕೊಯ್ಯ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ತ್ತೊಬ್ಬ ದೂತನು ಪರಲೋಕದಲ್ಲಿರುವ ದೇವಾಲಯದೊಳಗಿಂದ ಬಂದನು; ಅವನಲ್ಲಿಯೂ ಹದವಾದ ಕುಡುಗೋಲ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ಬೆಂಕಿಯ ಮೇಲೆ ಅಧಿಕಾರವಿದ್ದ ಇನ್ನೊಬ್ಬ ದೂತನು ಯಜ್ಞವೇದಿಯ ಬಳಿಯಿಂದ ಬಂದು ಆ ಹದವಾದ ಕುಡುಗೋಲು ಇದ್ದವನಿಗೆ--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ದವಾದ ಕುಡುಗೋಲನ್ನು ಹಾಕಿ ಭೂಮಿಯ ದ್ರಾಕ್ಷೇ ಗೊಂಚಲುಗಳನ್ನು ಕೂಡಿಸು; ಯಾಕಂದರೆ ಅದರ ಹಣ್ಣುಗಳು ಪೂರಾ ಮಾಗಿವ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ಶಬ್ದದಿಂದ ಕೂಗ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ಆ ದೂತನು ತನ್ನ ಕುಡುಗೋಲನ್ನು ಭೂಮಿಗೆ ಹಾಕಿ ಭೂಮಿಯ ದ್ರಾಕ್ಷೇಹಣ್ಣನ್ನು ಕೂಡಿಸಿ ದೇವರ ರೌದ್ರದ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ೇತೊಟ್ಟಿಯಲ್ಲಿ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 ದ್ರಾಕ್ಷೇ ತೊಟ್ಟಿಯನ್ನು ಪಟ್ಟಣದ ಹೊರಗೆ ತುಳಿದರು. ಆ ತೊಟ್ಟಿಯೊಳಗಿಂದ ರಕ್ತವು ಹೊರಟು ಕುದುರೆಗಳ ಕಡಿವಾ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ಟ್ಟುವಷ್ಟು ಇನ್ನೂರು ಮೈಲಿ ದೂರ ಹರ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2026-10-22T08:47:26Z</dcterms:created>
  <dcterms:modified xsi:type="dcterms:W3CDTF">2026-10-22T08:47:26Z</dcterms:modified>
  <dc:title>ಪ್ರಕಟನೆ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