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85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தூய ஆவ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்கொண்ட ஆவ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 நடத்தும் துணையாளரே – எம்மை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ழி காட்டும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 வீசும் தீப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க்கும் பரிசுத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ற்றும் துணையாள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தூய ஆவ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லா…….லா……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லப்படுத்தி கா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ன்படுத்தும் பரிசுத்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ின் உரு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தூய ஆவ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லா…….லா……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கிலமெங்கும் இரு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லோசனை தரு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ி கொடுக்க செய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ு வழி நடத்து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தூய ஆவ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2026-10-31T21:31:49Z</dcterms:created>
  <dcterms:modified xsi:type="dcterms:W3CDTF">2026-10-31T21:31:49Z</dcterms:modified>
  <dc:title>துதிப் பாடல்கள் : 332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