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றுமைப்பட்டவன்மேல் சிந்தையுள்ளவன் பாக்கியவான்; தீங்குநாளில் கர்த்தர் அவனை விடுவிப்ப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றுமைப்பட்டவன்மேல் சிந்தையுள்ளவன் பாக்கியவான்; தீங்குநாளில் கர்த்தர் அவனை விடுவிப்ப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அவனைப் பாதுகாத்து அவனை உயிரோடே வைப்பார்; பூமியில் அவன் பாக்கியவானாயிருப்பான்; அவன் சத்துருக்களின் இஷ்டத்திற்கு நீர் அவனை ஒப்புக்கொட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அவனைப் பாதுகாத்து அவனை உயிரோடே வைப்பார்; பூமியில் அவன் பாக்கியவானாயிருப்பான்; அவன் சத்துருக்களின் இஷ்டத்திற்கு நீர் அவனை ஒப்புக்கொட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டுக்கையின்மேல் வியாதியாய்க்கிடக்கிற அவனைக் கர்த்தர் தாங்குவார்; அவனுடைய வியாதியிலே அவன் படுக்கை முழுவதையும் மாற்றிப்போடுவ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என்மேல் இரக்கமாயிரும்; உமக்கு விரோதமாய்ப் பாவஞ்செய்தேன், என் ஆத்துமாவைக் குணமாக்கும் என்று நான் சொன்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என்மேல் இரக்கமாயிரும்; உமக்கு விரோதமாய்ப் பாவஞ்செய்தேன், என் ஆத்துமாவைக் குணமாக்கும் என்று நான் சொன்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எப்பொழுது சாவான், அவன் பேர் எப்பொழுது அழியும்? என்று என் சத்துருக்கள் எனக்கு விரோதமாய்ச் சொல்லு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எப்பொழுது சாவான், அவன் பேர் எப்பொழுது அழியும்? என்று என் சத்துருக்கள் எனக்கு விரோதமாய்ச் சொல்ல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வன் என்னைப் பார்க்கவந்தால் வஞ்சனையாய்ப் பேசுகிறான்; அவன் தன் இருதயத்தில் அக்கிரமத்தைச் சேகரித்துக்கொண்டு, தெருவிலேபோய், அதைத் தூற்று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வன் என்னைப் பார்க்கவந்தால் வஞ்சனையாய்ப் பேசுகிறான்; அவன் தன் இருதயத்தில் அக்கிரமத்தைச் சேகரித்துக்கொண்டு, தெருவிலேபோய், அதைத் தூற்றுகி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பகைஞரெல்லாரும் என்மேலே ஏகமாய் முணுமுணுத்து, எனக்கு விரோதமாயிருந்து எனக்குப் பொல்லாங்கு நினைத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ீராவியாதி அவனைப் பிடித்துக்கொண்டது; படுக்கையில் கிடக்கிற அவன் இனி எழுந்திருப்பதில்லை என்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ிராணசிநேகிதனும், நான் நம்பினவனும், என் அப்பம் புசித்தவனுமாகிய மனுஷனும், என்மேல் தன் குதிகாலைத் தூக்க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ிராணசிநேகிதனும், நான் நம்பினவனும், என் அப்பம் புசித்தவனுமாகிய மனுஷனும், என்மேல் தன் குதிகாலைத் தூக்கி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நீர் எனக்கு இரங்கி, நான் அவர்களுக்குச் சரிக்கட்ட என்னை எழுந்திருக்கப்பண்ண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த்துரு என்மேல் ஜெயங்கொள்ளாததினால், நீர் என்மேல் பிரியமாயிருக்கிறீரென்று அறி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ர் என் உத்தமத்திலே என்னைத்தாங்கி, என்றென்றைக்கும் உம்முடைய சமுகத்தில் என்னை நிலைநிறுத்துவீ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அநாதியாய் என்றென்றைக்குமுள்ள சதாகாலங்களிலும் ஸ்தோத்திரிக்கப்படத்தக்கவர். ஆமென்,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1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ે દરિદ્રીની ચિંતા કરે છે, તે યહોવાથી આશીર્વાદિત છે; સંકટ સમયે ખરેખર યહોવા તેને વિપત્તિ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ડ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નું યહોવા રક્ષણ કરે છે તથા તેને જીવંત રાખે છે; તે તેના શત્રુઓના બળને નષ્ટ કરે છે અને જાહેર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માન આપે છે જેથી તે સંસારમાં સુખ પામ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યહોવા તેને બીમારીના બિછાના પર ટકાવી રાખશે, અને મંદવાડમાં તેનાં દુ:ખ અને ચિંતા લઇ લે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ેં પ્રાર્થના કરી, “હે યહોવા, મારા પર દયા રાખો અને મને મારી માંદગીમાંથી સાજોે કરો, કારણકે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બૂલાત કરી હતી કે મેં તમારી વિરુદ્ધ પાપ કર્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મારા શત્રુઓ આ બધી ખરાબ બાબતો મારી વિરુદ્ધ કહે છે, “તે ટૂંક સમયમાં મૃત્યુ પામશે. તેનુંં નામ સમગ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સારમાંથી વિસરાઇ જ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ારી માંદગીમાં મુલાકાતે આવી, ઢોંગ કરી મિત્રતાનો દાવો કરે છે, અને હૃદયમંા અન્યાયનો સંગ્રહ કરે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રે તે બહાર જાય છે તો નામોશી કરી અને તે જાહેર કરે છે અને નિર્બળતાની હાંસી ઉડ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મારો દ્વેષ કરનારા અંદરો અંદર કાનમાં વાતો કરે છે, અને મારા વિષે તે અત્યંત ખરાબ કલ્પના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ઓ કહે છે; “તેની માંદગી એવી પ્રાણધાતક છે કે તે પથારીમાં પડ્યો છે ઓટલે પાછો ઊઠવાન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ારો જે શ્રેષ્ઠ મિત્ર હતો, જેની સાથે મેં ઘણીવાર ભોજન લીધું હતુ અને મને જેના પર ભરોસો હતો, તે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રુદ્ધ થઇ ગ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ે યહોવા, મારા પર કૃપા કરો, અને મને ફરી સાજો કરો; મને પથારીમાંથી ઊઠાડો, જેથી હુ તેમનો ઇલાજ કર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મે મારા પર પ્રસન્ન છો એની મને ખબર છે; તમે મારા પર શત્રુઓને વિજય આપ્યો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ું નિદોર્ષ હતો અને તમે મને ટેકો આપ્યો હતો. તમારી સમક્ષ હંમેશા ઉભો રહેવા તમે મારી મદદ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ઇસ્રાએલનાં દેવ યહોવા પુરાતન કાળથી તે અનંતકાળ સુધી સ્તુત્ય રહે. આમીન તથા આમી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2026-10-20T09:17:59Z</dcterms:created>
  <dcterms:modified xsi:type="dcterms:W3CDTF">2026-10-20T09:17:59Z</dcterms:modified>
  <dc:title>ગીતશાસ્ત્ર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