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ப இயேசு ராஜாவை நான் பார்த்தால் போதும்
மகிமையில் அவரோடு நான் வாழ்ந்தால் போதும் (2)
நித்தியமாம் மோட்ச வீட்டில் சேர்ந்தால் போதும்
அல்லேலூயா கூட்டத்தில் நான் மகிழ்ந்தால் போத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ின் இரத்தத்தாலே மீட்கப்பட்டு
வசனமாம் வேலியாலே காக்கப்பட்டு (2)
கறை திறை அற்றப் பரிசுத்தரோடு
ஏழையான் பொன் வீதியில் உலாவ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தர்கள் வீணைகளை மீட்டும் போது
நிறைவான ஜெய கோஷம் முழங்கும்போது (2)
அல்லேலூயா கீதம் பாடிக்கொண்டு
அன்பராம் இயேசுவோடு அகமகிழ்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ட்கிரீடம் சூட்டப்பட்ட தலையைப் பார்ப்பேன்
பொற்கிரீடம் சூட்டி நானும் புகழ்ந்திடுவேன் (2)
வாரினால் அடிக்கப்பட்ட முதுகைப் பார்த்து
ஒவ்வொரு காயங்களாய் முத்தம் செய்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ுள்ளம் நன்றியால் நிறைந்திடுதே
எந்தனின் பாக்கிய வீட்டை நினைக்கையிலே (2)
அல்லேலூயா ஆமென் அல்லேலூயா
வர்ணிக்க எந்தன் நாவு போதாதை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கா எக்காளம் என்று முழங்கிடுமோ
ஏழை என் ஆவல் என்று தீர்ந்திடுமோ (2)
அப்பா என் கண்ணீர் என்று துடைக்கிறாரோ
ஆவலாய் ஏங்கிடுதே எனதுள்ள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2026-07-31T14:54:43Z</dcterms:created>
  <dcterms:modified xsi:type="dcterms:W3CDTF">2026-07-31T14:54:43Z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