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டியே இன்று நடக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த்த காற்றின் முழுக்கம்போல் – ஒ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 இங்கு வீசட்டும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க்கினி மயமான நாவு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மேல் வந்து அமர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ன் வரங்கள் யாவை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ிப்படுத்தணுமே செயல்படுத்தண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ண்ணீர் கவலைகள் மறையண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்டுகள் யாவும் உடையண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ம் அதிசயம் நடக்கணுமே –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வரே அனலாய் இறங்க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என்று ஜனம் அறியண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ெலத்தின் ஆவியால் நிரம்பண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ட்சிகளாய் எங்கும் வாழண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சித்தம் மறையண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சித்தம் நிறைவேறண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ஆவியின் வரங்கள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மாய் இங்கு இறங்கும் இ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னங்கள் இன்று திறக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 மழையே பெய்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தை ஆவியை ஊற்ற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ுரூபமாய் என்னை மாற்ற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ெந்தெகொஸ்தே நாளின் அனுவ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2026-06-10T07:31:51Z</dcterms:created>
  <dcterms:modified xsi:type="dcterms:W3CDTF">2026-06-10T07:31:51Z</dcterms:modified>
  <dc:title>துதிப் பாடல்கள் : 324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