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டியே இன்று நடக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 காற்றின் முழுக்கம்போல் –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இங்கு வீசட்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்கினி மயமான நாவு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ேல் வந்து அமர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ரங்கள் யாவை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ப்படுத்தணுமே செயல்படுத்த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் கவலைகள் மறைய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ுகள் யாவும் உடைய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அதிசயம் நடக்கணுமே –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னலாய்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ன்று ஜனம் அறிய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ெலத்தின் ஆவியால் நிரம்ப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களாய் எங்கும் வாழ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ித்தம் மறைய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ித்தம் நிறைவேற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ஆவியின் வரங்கள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மாய் இங்கு இறங்கும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ங்கள் இன்று திறக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மழையே பெய்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தை ஆவியை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ய் என்னை மா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ந்தெகொஸ்தே நாளின் அனுவ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2026-09-08T14:52:33Z</dcterms:created>
  <dcterms:modified xsi:type="dcterms:W3CDTF">2026-09-08T14:52:33Z</dcterms:modified>
  <dc:title>துதிப் பாடல்கள் : 324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