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ணத்தால் தீட்டுப்பட்டவன் அவைகளில் எதையாகிலும் தொட்டால், அது தீட்டுப்படுமோ என்று ஆகாய் பின்னும் கேட்டான்; அதற்கு ஆசாரியர்கள் பிரதியுத்தரமாக: தீட்டுப்படும் எ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ணத்தால் தீட்டுப்பட்டவன் அவைகளில் எதையாகிலும் தொட்டால், அது தீட்டுப்படுமோ என்று ஆகாய் பின்னும் கேட்டான்; அதற்கு ஆசாரியர்கள் பிரதியுத்தரமாக: தீட்டுப்படும்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ஆகாய் அப்படியே இந்த ஜனங்களும் இந்த ஜாதியாரும் என் சமுகத்தில் இருக்கிறார்கள் என்று கர்த்தர் சொல்லுகிறார்; அவர்களுடைய கைகளின் எல்லாக் கிரியைகளும் அப்படியே இருக்கிறது; அவர்கள் அங்கே கொண்டுவந்து படைக்கிறதும் தீட்டுப்பட்ட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ஆகாய் அப்படியே இந்த ஜனங்களும் இந்த ஜாதியாரும் என் சமுகத்தில் இருக்கிறார்கள் என்று கர்த்தர் சொல்லுகிறார்; அவர்களுடைய கைகளின் எல்லாக் கிரியைகளும் அப்படியே இருக்கிறது; அவர்கள் அங்கே கொண்டுவந்து படைக்கிறதும் தீட்டுப்பட்ட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கர்த்தருடைய ஆலயத்தைக் கட்டும்படி ஒரு கல்லின்மேல் ஒரு கல் வைக்கப்பட்டது முதல் நடந்ததை உங்கள் மனதிலே சிந்தித்துப்பார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கர்த்தருடைய ஆலயத்தைக் கட்டும்படி ஒரு கல்லின்மேல் ஒரு கல் வைக்கப்பட்டது முதல் நடந்ததை உங்கள் மனதிலே சிந்தித்துப்பார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ாட்கள் முதல் ஒருவன் இருபது மரக்காலாகக் கண்ட அம்பாரத்தினிடத்தில் வந்தபோது, பத்துமரக்கால்மாத்திரம் இருந்தது; ஒருவன் ஆலையின் தொட்டியில் ஐம்பதுகுடம் மொள்ள ஆலையினிடத்திலே வந்தபோது இருபது குடம்மாத்திரம் இ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ாட்கள் முதல் ஒருவன் இருபது மரக்காலாகக் கண்ட அம்பாரத்தினிடத்தில் வந்தபோது, பத்துமரக்கால்மாத்திரம் இருந்தது; ஒருவன் ஆலையின் தொட்டியில் ஐம்பதுகுடம் மொள்ள ஆலையினிடத்திலே வந்தபோது இருபது குடம்மாத்திரம் இ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ுக்காயினாலும் விஷப்பனியினாலும் கல்மழையினாலும் உங்களை உங்கள் கைகளின் வேலையிலெல்லாம் அடித்தேன்; ஆனாலும் நீங்கள் என்னிடத்தில் மனந்திரும்பாமல்போனீர்களெ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ுக்காயினாலும் விஷப்பனியினாலும் கல்மழையினாலும் உங்களை உங்கள் கைகளின் வேலையிலெல்லாம் அடித்தேன்; ஆனாலும் நீங்கள் என்னிடத்தில் மனந்திரும்பாமல்போனீர்களெ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இதற்கு முந்தின காலத்தில் நடந்ததை உங்கள் மனதிலே சிந்தித்துப்பாருங்கள்; ஒன்பதாம் மாதம் இருபத்துநாலாந்தேதியாகிய இந்நாள்முதல் கர்த்தருடைய ஆலயத்தின் அஸ்திபாரம் போடப்பட்ட அந்நாள்வரைக்கும் சென்றகாலத்தில் நடந்ததை உங்கள் மனதிலே சிந்தித்துப்பார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இதற்கு முந்தின காலத்தில் நடந்ததை உங்கள் மனதிலே சிந்தித்துப்பாருங்கள்; ஒன்பதாம் மாதம் இருபத்துநாலாந்தேதியாகிய இந்நாள்முதல் கர்த்தருடைய ஆலயத்தின் அஸ்திபாரம் போடப்பட்ட அந்நாள்வரைக்கும் சென்றகாலத்தில் நடந்ததை உங்கள் மனதிலே சிந்தித்துப்பார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ளஞ்சியத்தில் இன்னும் விதைத்தானியம் உண்டோ? திராட்சச்செடியும் அத்திமரமும் மாதளஞ்செடியும் ஒலிவமரமும் கனிகொடுக்கவில்லையே, நான் இன்றுமுதல் உங்களை ஆசீர்வதிப்பேன் என்று சொல்லுகிறார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ளஞ்சியத்தில் இன்னும் விதைத்தானியம் உண்டோ? திராட்சச்செடியும் அத்திமரமும் மாதளஞ்செடியும் ஒலிவமரமும் கனிகொடுக்கவில்லையே, நான் இன்றுமுதல் உங்களை ஆசீர்வதிப்பேன் என்று சொல்லுகிறார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ருபத்துநாலாந்தேதியாகிய அந்நாளிலே கர்த்தருடைய வார்த்தை இரண்டாம் விசை ஆகாய் என்பவனுக்கு உண்டாகி, அவர்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யூதாவின் தலைவனாகிய செருபாபேலோடே சொல்லவேண்டியது என்னவென்றால், நான் வானத்தையும் பூமியையும் அசையப்பண்ண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யூதாவின் தலைவனாகிய செருபாபேலோடே சொல்லவேண்டியது என்னவென்றால், நான் வானத்தையும் பூமியையும் அசையப்பண்ண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்யங்களின் சிங்காசனத்தைக் கவிழ்த்து, ஜாதிகளுடைய ராஜ்யங்களின் பெலத்தை அழித்து, இரதத்தையும் அதில் ஏறியிருக்கிறவர்களையும் கவிழ்த்துப்போடுவேன்; குதிரைகளோடே அவைகளின்மேல் ஏறியிருப்பவர்களும் அவரவர் தங்கள் தங்கள் சகோதரனின் பட்டயத்தினாலே விழ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்யங்களின் சிங்காசனத்தைக் கவிழ்த்து, ஜாதிகளுடைய ராஜ்யங்களின் பெலத்தை அழித்து, இரதத்தையும் அதில் ஏறியிருக்கிறவர்களையும் கவிழ்த்துப்போடுவேன்; குதிரைகளோடே அவைகளின்மேல் ஏறியிருப்பவர்களும் அவரவர் தங்கள் தங்கள் சகோதரனின் பட்டயத்தினாலே விழ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ேனைகளின் கர்த்தர் சொல்லுகிறார்: செயல்த்தியேலின் குமாரனாகிய செருபாபேல் என்னும் என் ஊழியக்காரனே, உன்னை நான் அந்நாளிலே சேர்த்துக்கொண்டு, உன்னை முத்திரை மோதிரமாக வைப்பேன் என்று கர்த்தர் சொல்லுகிறார்; நான் உன்னைத் தெரிந்துகொண்டேன் என்று சேனைகளின் கர்த்தர் உரைக்கிறார் என்று சொல்லுகிறார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ேனைகளின் கர்த்தர் சொல்லுகிறார்: செயல்த்தியேலின் குமாரனாகிய செருபாபேல் என்னும் என் ஊழியக்காரனே, உன்னை நான் அந்நாளிலே சேர்த்துக்கொண்டு, உன்னை முத்திரை மோதிரமாக வைப்பேன் என்று கர்த்தர் சொல்லுகிறார்; நான் உன்னைத் தெரிந்துகொண்டேன் என்று சேனைகளின் கர்த்தர் உரைக்கிறார் என்று சொல்லுகிறார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ேனைகளின் கர்த்தர் சொல்லுகிறார்: செயல்த்தியேலின் குமாரனாகிய செருபாபேல் என்னும் என் ஊழியக்காரனே, உன்னை நான் அந்நாளிலே சேர்த்துக்கொண்டு, உன்னை முத்திரை மோதிரமாக வைப்பேன் என்று கர்த்தர் சொல்லுகிறார்; நான் உன்னைத் தெரிந்துகொண்டேன் என்று சேனைகளின் கர்த்தர் உரைக்கிறார் என்று சொல்லுகிறார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ழாம் மாதம் இருபத்தோராந்தேதியிலே ஆகாய் என்னும் தீர்க்கதரிசியின் மூலமாய் கர்த்தருடைய வார்த்தை உண்டாயிற்று; அவர்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ழாம் மாதம் இருபத்தோராந்தேதியிலே ஆகாய் என்னும் தீர்க்கதரிசியின் மூலமாய் கர்த்தருடைய வார்த்தை உண்டாயிற்று; அவர்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செயல்த்தியேலின் குமாரனாகிய செருபாபேல் என்னும் யூதாவின் தலைவனோடும், யோத்சதாக்கின் குமாரனாகிய யோசுவா என்னும் பிரதான ஆசாரியனோடும், ஜனத்தில் மீதியானவர்களோடும் சொல்லவேண்டியது, என்னவென்றால்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செயல்த்தியேலின் குமாரனாகிய செருபாபேல் என்னும் யூதாவின் தலைவனோடும், யோத்சதாக்கின் குமாரனாகிய யோசுவா என்னும் பிரதான ஆசாரியனோடும், ஜனத்தில் மீதியானவர்களோடும் சொல்லவேண்டியது, என்னவென்றால்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ஆலயத்தின் முந்தின மகிமையைக் கண்டவர்களில் உங்களுக்குள்ளே மீந்திருக்கிறவர்கள் யார்? இப்பொழுது இது உங்களுக்கு எப்படிக் காண்கிறது? அதற்கு இது உங்கள் பார்வையில் ஒன்றுமில்லாததுபோல் காண்கிறதல்லவா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ஆலயத்தின் முந்தின மகிமையைக் கண்டவர்களில் உங்களுக்குள்ளே மீந்திருக்கிறவர்கள் யார்? இப்பொழுது இது உங்களுக்கு எப்படிக் காண்கிறது? அதற்கு இது உங்கள் பார்வையில் ஒன்றுமில்லாததுபோல் காண்கிறதல்லவா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செருபாபேலே, திடன்கொள் என்று கர்த்தர் சொல்லுகிறார்; யோத்சதாக்கின் குமாரனாகிய யோசுவா என்னும் பிரதான ஆசாரியனே நீ திடன்கொள்; தேசத்தின் எல்லா ஜனங்களே, நீங்கள் திடன்கொள்ளுங்கள், வேலையை நடத்துங்கள் என்று கர்த்தர் சொல்லுகிறார்; நான் உங்களுடனே இருக்கிற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செருபாபேலே, திடன்கொள் என்று கர்த்தர் சொல்லுகிறார்; யோத்சதாக்கின் குமாரனாகிய யோசுவா என்னும் பிரதான ஆசாரியனே நீ திடன்கொள்; தேசத்தின் எல்லா ஜனங்களே, நீங்கள் திடன்கொள்ளுங்கள், வேலையை நடத்துங்கள் என்று கர்த்தர் சொல்லுகிறார்; நான் உங்களுடனே இருக்கிற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செருபாபேலே, திடன்கொள் என்று கர்த்தர் சொல்லுகிறார்; யோத்சதாக்கின் குமாரனாகிய யோசுவா என்னும் பிரதான ஆசாரியனே நீ திடன்கொள்; தேசத்தின் எல்லா ஜனங்களே, நீங்கள் திடன்கொள்ளுங்கள், வேலையை நடத்துங்கள் என்று கர்த்தர் சொல்லுகிறார்; நான் உங்களுடனே இருக்கிற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எகிப்திலிருந்து புறப்படுகிறபோது நான் உங்களோடே உடன்படிக்கை பண்ணின வார்த்தையின்படியே, என் ஆவியானவரும் உங்கள் நடுவில் நிலைகொண்டிருப்பார்; பயப்படாதேய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எகிப்திலிருந்து புறப்படுகிறபோது நான் உங்களோடே உடன்படிக்கை பண்ணின வார்த்தையின்படியே, என் ஆவியானவரும் உங்கள் நடுவில் நிலைகொண்டிருப்பார்; பயப்படாதேய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் சொல்லுகிறார்: கொஞ்சக்காலத்துக்குள்ளே இன்னும் ஒருதரம் நான் வானத்தையும் பூமியையும் சமுத்திரத்தையும் வெட்டாந்தரையையும் அசையப்பண்ண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் சொல்லுகிறார்: கொஞ்சக்காலத்துக்குள்ளே இன்னும் ஒருதரம் நான் வானத்தையும் பூமியையும் சமுத்திரத்தையும் வெட்டாந்தரையையும் அசையப்பண்ண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ல ஜாதிகளையும் அசையப்பண்ணுவேன், சகல ஜாதிகளாலும் விரும்பப்பட்டவர் வருவார்; இந்த ஆலயத்தை மகிமையினால் நிறையப்பண்ண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ல ஜாதிகளையும் அசையப்பண்ணுவேன், சகல ஜாதிகளாலும் விரும்பப்பட்டவர் வருவார்; இந்த ஆலயத்தை மகிமையினால் நிறையப்பண்ண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ள்ளியும் என்னுடையது, பொன்னும் என்னுடையது என்று சேனைகளின்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ந்தின ஆலயத்தின் மகிமையைப் பார்க்கிலும், இந்தப் பிந்தின ஆலயத்தின் மகிமை பெரிதாயிருக்கும் என்று சேனைகளின் கர்த்தர் சொல்லுகிறார்; இவ்விடத்திலே சமாதானத்தைக் கட்டளையிடுவேன் என்று சேனைகளின் கர்த்தர் உரைக்கிறார் என்று சொல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ந்தின ஆலயத்தின் மகிமையைப் பார்க்கிலும், இந்தப் பிந்தின ஆலயத்தின் மகிமை பெரிதாயிருக்கும் என்று சேனைகளின் கர்த்தர் சொல்லுகிறார்; இவ்விடத்திலே சமாதானத்தைக் கட்டளையிடுவேன் என்று சேனைகளின் கர்த்தர் உரைக்கிறார் என்று சொல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ியுவின் இரண்டாம் வருஷம் ஒன்பதாம் மாதம் இருபத்துநாலாந்தேதியிலே ஆகாய் என்னும் தீர்க்கதரிசியின் மூலமாய்க் கர்த்தருடைய வார்த்தை உண்டாயிற்று; அவர்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ியுவின் இரண்டாம் வருஷம் ஒன்பதாம் மாதம் இருபத்துநாலாந்தேதியிலே ஆகாய் என்னும் தீர்க்கதரிசியின் மூலமாய்க் கர்த்தருடைய வார்த்தை உண்டாயிற்று; அவர்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தன் வஸ்திரத்தின் தொங்கலிலே பரிசுத்த மாம்சத்தைக்கொண்டுபோகையில் தன் வஸ்திரத்தின் தொங்கல் அப்பத்தையாகிலும் சாதத்தையாகிலும், திராட்சரசத்தையாகிலும், எண்ணெயையாகிலும், மற்றெந்த போஜனபதார்த்தத்தையாகிலும் தொட்டால் அது பரிசுத்தமாகுமோ என்று நீ ஆசாரியரிடத்தில் வேத நியாயத்தைப்பற்றிக் கேள் என்று சேனைகளின் கர்த்தர் சொல்லுகிறார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ஆசாரியர்கள் பிரதியுத்தரமாக: பரிசுத்தமாகாது எ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ஆசாரியர்கள் பிரதியுத்தரமாக: பரிசுத்தமாகாது எ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ஆசாரியர்கள் பிரதியுத்தரமாக: பரிசுத்தமாகாது என்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5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ಹಗ್ಗಾಯನು--ಆದರೆ ಹೆಣದಿಂದ ಅಶುದ್ಧನಾದವನು, ಇವುಗಳಲ್ಲಿ ಯಾವದನ್ನಾದರೂ ಮುಟ್ಟಿದರೆ, ಅಶುದ್ಧವಾಗುವದ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ಜ ಕರು ಉತ್ತರ ಕೊಟ್ಟು--ಅಶುದ್ದವಾಗುವದ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ಹಗ್ಗಾಯನು ಉತ್ತರಕೊಟ್ಟು ಹೇಳಿದ್ದೇನಂದರೆ --ಈ ಜನರೂ ಈ ಜನಾಂಗವೂ ನನ್ನ ಮುಂದೆ ಹೀಗೆಯೇ ಇದ್ದಾರೆ ಎ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; ಅವರ ಕೈಕೆಲಸಗಳೆಲ್ಲಾ ಹೀಗೆಯೇ; ಅವರು ಅರ್ಪಿಸು ವಂಥದ್ದು ಅಶುದ್ಧ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ಈಗ ಚೆನ್ನಾಗಿ ಯೋಚಿಸಿ ಕೊಳ್ಳಿರಿ; ಇಂದಿನಿಂದ ಇದಕ್ಕೆ ಮುಂಚೆ ಕರ್ತನ ಆಲಯದಲ್ಲಿ ಕಲ್ಲಿನ ಮೇಲೆ ಕಲ್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ಡಲ್ಪಡುವದಕ್ಕಿಂತ ಕ್ಷಿುುಂಚ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 ದಿವಸಗಳು ಇದ್ದದ್ದು ಮೊದಲುಗೊಂಡು ಒಬ್ಬನು ಇಪ್ಪತ್ತು ಸೇರಿನ ರಾಶಿಗೆ ಬಂದಾಗ ಹತ್ತು ಸೇರು ಮಾತ್ರವಾಗಿತ್ತ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ನು ಐವತ್ತು ಪಾತ್ರೆಗಳನ್ನು ತುಂಬಿ ಸುವದಕ್ಕೆ ತೊಟ್ಟಿಗೆ ಬಂದಾಗ ಇಪ್ಪತ್ತು ಮಾತ್ರ ದೊರೆ ಯುತ್ತಿತ್ತಷ್ಟ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ಾನು ನಿಮ್ಮನ್ನು ಸಸ್ಯ ನಾಶದಿಂದಲೂ ಬಿರುಗಾಳಿಯಿಂದಲೂ ಕಲ್ಮಳೆಯಿಂದಲೂ ನಿಮ್ಮ ಕೈ ದುಡಿತಗಳನ್ನೆಲ್ಲಾ ಹೊಡೆದ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ೂ ನೀವು ನನ್ನ ಕಡೆಗೆ ತಿರುಗಲಿಲ್ಲವ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ಚೆನ್ನಾಗಿ ಯೋಚಿಸಿಕೊಳ್ಳಿರಿ; ಇಂದಿನಿಂದ ಇದಕ್ಕೆ ಮುಂಚೆ ಒಂಭತ್ತನೇ ತಿಂಗಳಿನ ಇಪ್ಪತ್ತ ನಾಲ್ಕನೆಯ ದಿನದಲ್ಲಿ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ಂದಿರದ ಅಸ್ತಿವಾರವು ಹಾಕಲ್ಪ ಟ್ಟಂದಿನಿಂದ ಯೋಚಿಸಿ 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ಬೀಜವು ಇನ್ನು ಕಣಜದಲ್ಲಿ ಉಂಟೋ? ಮತ್ತು ದ್ರಾಕ್ಷೆ, ಅಂಜೂರ, ದಾಳಿಂಬರ, ಎಣ್ಣೆ ಮರಗಳು ಇನ್ನು ಫಲಿಸಲಿಲ್ಲ ವಲ್ಲಾ.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ನವು ಮೊದಲುಗೊಂಡು ನಿಮ್ಮನ್ನು ಆಶೀರ್ವದ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ಎರಡನೇ ಸಾರಿ ಕರ್ತನ ವಾಕ್ಯವು ತಿಂಗಳಿನ ಇಪ್ಪತ್ತನಾಲ್ಕನೆಯ ದಿನದಲ್ಲಿ ಹಗ್ಗಾಯನಿಗೆ ಉಂಟಾ 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ಹೇಗಂದರೆ, ಯೆಹೂದದ ಅಧಿಪತಿಯಾದ ಜೆರುಬ್ಬಾಬೆಲನಿಗೆ ನೀನು ಹೇಳತಕ್ಕದ್ದೇನಂದರೆ--ನಾನು ಆಕಾಶಗಳನ್ನೂ ಭೂಮಿ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ದಲ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ರಾಜ್ಯಗಳ ಸಿಂಹಾಸನವನ್ನು ಕೆಡವಿಹಾಕುವೆನು; ಅನ್ಯ ಜನಾಂಗಗಳ ರಾಜ್ಯಗಳ ಬಲವನ್ನು ನಾಶಮಾಡುವೆನು, ರಥಗಳನ್ನೂ ಅವು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ವಾರಿ ಮಾಡುವವರನ್ನೂ ಕೆಡವಿಹಾಕುವೆನು; ಕುದುರೆಗಳೂ ಅದರ ಸವಾರರೂ ಪ್ರತಿಯೊಬ್ಬನೂ ತನ್ನ ಸಹೋದರನ ಕತ್ತಿಯಿಂದ ಬೀಳ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ಸೈನ್ಯಗಳ ಕರ್ತನು ಅನ್ನುತ್ತಾನೆ--ಆ ದಿನದಲ್ಲಿ ಶೆಯಲ್ತೀಯೇಲನ ಮಗನಾದ ನನ್ನ ಸೇವಕನಾದ ಜೆರು ಬ್ಬಾಬೆಲನೇ, ಆ ದಿನ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ನಿನ್ನನ್ನು ತೆಗೆದು ಕೊಂಡು ಮುದ್ರೆಯ ಹಾಗೆ ಇಡುವೆನು; ನಿನ್ನನ್ನು ನಾನೇ ಆದುಕೊಂಡಿದ್ದೇನೆಂದು ಸೈನ್ಯಗಳ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ಏಳನೆಯ ತಿಂಗಳಿನಲ್ಲಿ, ತಿಂಗಳಿನ ಇಪ್ಪ ತ್ತೊಂದನೆಯ ದಿನದಲ್ಲಿ ಕರ್ತನ ವಾಕ್ಯವು ಪ್ರವಾದಿಯಾದ ಹಗ್ಗಾಯನ ಮೂಲ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ಂಟಾಯಿತು; ಏ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ಯೆಹೂದದ ಅಧಿಪತಿಯಾದ ಶೆಯಲ್ತೀ ಯೇಲನ ಮಗನಾದ ಜೆರುಬ್ಬಾಬೆಲನಿಗೂ ಪ್ರಧಾನ ಯಾಜಕನಾದ ಯೆಹೋಚಾದಾಕನ ಮಗನಾದ ಯೆಹೋಶುವನ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ಲ್ಲಿ ಉಳಿದವರಿಗೂ ನೀನು ಹೇಳತಕ್ಕ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ಈ ಆಲಯವನ್ನು ಅದರ ಪೂರ್ವದ ಮಹಿಮೆಯಲ್ಲಿ ನೋಡಿದವರೊಳಗೆ ಉಳಿದ ವರು ನಿಮ್ಮಲ್ಲಿ ಯಾರು? ಈಗ ಅದನ್ನು ಹೇಗೆ ನೋಡು ತ್ತೀರ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ು ನಿಮ್ಮ ಕಣ್ಣುಗಳಿಗೆ ಅದರ ಹೋಲಿಕೆಯು ಏನೂ ಇಲ್ಲದ ಹಾಗೆ ತೋರು ತ್ತದ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ಾಗ್ಯೂ ಈಗ ಕರ್ತನು ಹೇಳುತ್ತಾನೆ --ಜೆರುಬ್ಬಾಬೆಲನೇ, ಬಲವಾಗಿರು; ಪ್ರಧಾನ ಯಾಜಕ ನಾದ ಯೆಹೋಚಾದಾಕನ ಮಗನಾದ ಯೆಹ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ುವನೇ, ಬಲವಾಗಿರು; ದೇಶದ ಜನರೆಲ್ಲರೇ, ಬಲ ವಾಗಿರ್ರಿ ಎಂದು ಕರ್ತನು ಹೇಳುತ್ತಾನೆ; ಕೆಲಸ ಮಾಡಿರಿ; ನಾನು ನಿಮ್ಮ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ೇನೆಂದು ಸೈನ್ಯ ಗಳ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ೀವು ಐಗುಪ್ತದೊಳ ಗಿಂದ ಹೊರಗೆ ಬಂದಾಗ ನಾನು ನಿಮ್ಮ ಸಂಗಡ ಒಡಂಬಡಿಕೆ ಮಾಡಿದ ವಾಕ್ಯದ ಪ್ರಕಾರ ನನ್ನ ಆತ್ಮವು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ದಲ್ಲಿ ನಿಲ್ಲುತ್ತದೆ; ನೀವು ಭಯಪಡ 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ಸೈನ್ಯಗಳ ಕರ್ತನು ಹೀಗೆ ಹೇಳುತ್ತಾನೆ, ಇನ್ನು ಒಂದು ಸಾರಿ ಕೊಂಚ ಕಾಲವಾದ ಮೇಲೆ ನಾನು ಆಕಾಶಗಳನ್ನೂ ಭೂಮಿಯನ್ನೂ ಸಮುದ್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ನ್ನೂ ಒಣಗಿದ ನೆಲವನ್ನೂ ಕದಲ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ಎಲ್ಲಾ ಜನಾಂಗಗಳನ್ನು ಅದುರಿಸುತ್ತೇನೆ; ಎಲ್ಲಾ ಜನಾಂಗಗಳ ಇಷ್ಟವಸ್ತುಗಳು ಬಂದು ಒದಗಲು ಈ ಆಲಯವನ್ನು ಮಹಿಮೆ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ಂಬಿಸುತ್ತೇನೆಂದು ಸೈನ್ಯಗಳ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ಬೆಳ್ಳಿಯು ನನ್ನದು, ಚಿನ್ನವು ನನ್ನದು ಎಂದು ಸೈನ್ಯಗಳ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ಈ ಆಲಯದ ಮುಂದಿನ ಮಹಿಮೆಯು ಹಿಂದಿನ ಮಹಿಮೆಗಿಂತ ವಿಶೇಷವಾಗಿರುವದು ಎಂದು ಸೈನ್ಯಗಳ ಕರ್ತನು ಹೇಳು ತ್ತಾನೆ;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ದಲ್ಲಿ ಸಮಾಧಾನ ಕೊಡುವೆನೆಂದು ಸೈನ್ಯಗಳ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ದಾರ್ಯಾವೆಷನ ಎರಡನೇ ವರುಷದಲ್ಲಿ ಒಂಭ ತ್ತನೇ ತಿಂಗಳಿನ, ಇಪ್ಪತ್ತನಾಲ್ಕನೆ ದಿನದಲ್ಲಿ ಕರ್ತನ ವಾಕ್ಯವು ಪ್ರವಾದಿಯ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ಿಂದ ಉಂಟಾಗಿ ಹೇಳಿದ್ದೇನಂ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ಸೈನ್ಯಗಳ ಕರ್ತನು ಹೇಳುವದೇ ನಂದರೆ--ನ್ಯಾಯಪ್ರಮಾಣದ ವಿಷಯವಾಗಿ ಯಾಜಕ ರಿಗ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ಒಬ್ಬನು ತನ್ನ ವಸ್ತ್ರದ ಸೆರಗಿನಲ್ಲಿ ಪರಿಶುದ್ಧ ಮಾಂಸವನ್ನು ಹೊತ್ತು, ತನ್ನ ಸೆರಗಿನಿಂದ ರೊಟ್ಟಿಯ ನ್ನ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ಯಿಸಿದ್ದನ್ನಾದರೂ ದ್ರಾಕ್ಷಾರಸವನ್ನಾ ದರೂ ಎಣ್ಣೆಯನ್ನಾದರೂ ಯಾವ ವಿಧದ ಆಹಾರವ ನ್ನಾದರೂ ಮುಟ್ಟಿದರೆ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ವಾಗುವದೋ ಕೇಳು ಅಂದನು. ಯಾಜಕರು--ಇಲ್ಲವೆಂದು ಉತ್ತರ 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್ಗಾಯನ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2026-10-20T03:33:51Z</dcterms:created>
  <dcterms:modified xsi:type="dcterms:W3CDTF">2026-10-20T03:33:51Z</dcterms:modified>
  <dc:title>ಹಗ್ಗಾಯನು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