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நாம் திரும்பி, பாசானுக்குப் போகிற வழியாய்ப் போனோம்; பாசானின் ராஜாவாகிய ஓக் தன்னுடைய சகல ஜனங்களோடும் நம்மோடே எதிர்த்து யுத்தம்பண்ணும்படி புறப்பட்டு, எத்ரேயிக்கு வ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நாம் திரும்பி, பாசானுக்குப் போகிற வழியாய்ப் போனோம்; பாசானின் ராஜாவாகிய ஓக் தன்னுடைய சகல ஜனங்களோடும் நம்மோடே எதிர்த்து யுத்தம்பண்ணும்படி புறப்பட்டு, எத்ரேயிக்கு வ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்னை நோக்கி: அவனுக்குப் பயப்படவேண்டாம்; அவனையும் அவனுடைய ஜனங்கள் எல்லாரையும் அவன் தேசத்தையும் உன் கையில் ஒப்புக்கொடுத்தேன்; எஸ்போனிலே குடியிருந்த எமோரியரின் ராஜாவாகிய சீகோனுக்கு நீ செய்ததுபோல, அவனுக்கும் செய்வாய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்னை நோக்கி: அவனுக்குப் பயப்படவேண்டாம்; அவனையும் அவனுடைய ஜனங்கள் எல்லாரையும் அவன் தேசத்தையும் உன் கையில் ஒப்புக்கொடுத்தேன்; எஸ்போனிலே குடியிருந்த எமோரியரின் ராஜாவாகிய சீகோனுக்கு நீ செய்ததுபோல, அவனுக்கும் செய்வாய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்னை நோக்கி: அவனுக்குப் பயப்படவேண்டாம்; அவனையும் அவனுடைய ஜனங்கள் எல்லாரையும் அவன் தேசத்தையும் உன் கையில் ஒப்புக்கொடுத்தேன்; எஸ்போனிலே குடியிருந்த எமோரியரின் ராஜாவாகிய சீகோனுக்கு நீ செய்ததுபோல, அவனுக்கும் செய்வாய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ம்முடைய தேவனாகிய கர்த்தர் பாசானின் ராஜாவாகிய ஓகையும் அவனுடைய சகல ஜனங்களையும் நம்முடைய கையில் ஒப்புக்கொடுத்தார்; அவனுக்கு ஒருவரும் மீதியாயிராமற்போகுமட்டும் அவனை முறிய அடித்த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ம்முடைய தேவனாகிய கர்த்தர் பாசானின் ராஜாவாகிய ஓகையும் அவனுடைய சகல ஜனங்களையும் நம்முடைய கையில் ஒப்புக்கொடுத்தார்; அவனுக்கு ஒருவரும் மீதியாயிராமற்போகுமட்டும் அவனை முறிய அடித்த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அவனுடைய பட்டணங்களையெல்லாம் பிடித்தோம்; அவர்களிடத்தில் நாம் பிடித்துக்கொள்ளாத பட்டணம் இல்லை; பாசானிலிருந்த ஓகின் ராஜ்யமான அறுபது பட்டணங்களுள்ள அர்கோப் தேசம் முழுவதையும் பிடித்த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அவனுடைய பட்டணங்களையெல்லாம் பிடித்தோம்; அவர்களிடத்தில் நாம் பிடித்துக்கொள்ளாத பட்டணம் இல்லை; பாசானிலிருந்த ஓகின் ராஜ்யமான அறுபது பட்டணங்களுள்ள அர்கோப் தேசம் முழுவதையும் பிடித்த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 பட்டணங்களெல்லாம் உயர்ந்த மதில்களாலும் அரணாக்கப்பட்டிருந்தது; அவைகள் அன்றி, மதிலில்லாத பட்டணங்களும் அநேக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 பட்டணங்களெல்லாம் உயர்ந்த மதில்களாலும் அரணாக்கப்பட்டிருந்தது; அவைகள் அன்றி, மதிலில்லாத பட்டணங்களும் அநேக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யும் சங்காரம்பண்ணினோம்; நாம் எஸ்போனின் ராஜாவாகிய சீகோனுக்குச் செய்ததுபோல, அந்த எல்லாப் பட்டணங்களிலுமுள்ள புருஷரையும் ஸ்திரீகளையும் பிள்ளைகளையும் சங்காரம்பண்ணின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யும் சங்காரம்பண்ணினோம்; நாம் எஸ்போனின் ராஜாவாகிய சீகோனுக்குச் செய்ததுபோல, அந்த எல்லாப் பட்டணங்களிலுமுள்ள புருஷரையும் ஸ்திரீகளையும் பிள்ளைகளையும் சங்காரம்பண்ணின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பட்டணங்களிலுள்ள ஆஸ்தியையும் சகல மிருகஜீவன்களையும் நமக்கென்று கொள்ளையிட்ட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யே யோர்தானுக்கு இப்புறத்திலுள்ள அர்னோன் நதிதொடங்கி, எர்மோன் மலைவரைக்குமுள்ள தேசத்தை நாம் அக்காலத்தில் ஏமோரியருடைய இரண்டு ராஜாக்களிடமிருந்து பிடித்த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யே யோர்தானுக்கு இப்புறத்திலுள்ள அர்னோன் நதிதொடங்கி, எர்மோன் மலைவரைக்குமுள்ள தேசத்தை நாம் அக்காலத்தில் ஏமோரியருடைய இரண்டு ராஜாக்களிடமிருந்து பிடித்த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தோனியர் எர்மோனைச் சீரியோன் என்கிறார்கள்; எமோரியரோ அதைச் சேனீர் என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னான நாட்டின் எல்லாப் பட்டணங்களையும், கீலேயாத் முழுவதையும், சல்காயி, எத்ரேயி என்னும் பாசானிலிருந்த ஓகுடைய ராஜ்யத்தின் பட்டணங்கள்மட்டுமுள்ள பாசான் முழுவதையும் பிடித்த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னான நாட்டின் எல்லாப் பட்டணங்களையும், கீலேயாத் முழுவதையும், சல்காயி, எத்ரேயி என்னும் பாசானிலிருந்த ஓகுடைய ராஜ்யத்தின் பட்டணங்கள்மட்டுமுள்ள பாசான் முழுவதையும் பிடித்த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ீந்திருந்த இராட்சதரில் பாசானின் ராஜாவாகிய ஓக் என்பவன்மாத்திரம் தப்பியிருந்தான்; இரும்பினாற் செய்த அவனுடைய கட்டில் மனிதருடைய கை முழத்தின்படியே, ஒன்பது முழ நீளமும் நாலுமுழ அகலமுமாயிருந்தது; அது அம்மோன் புத்திரருடைய ரப்பாபட்டணத்தில் இருக்கிறதல்லவா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ீந்திருந்த இராட்சதரில் பாசானின் ராஜாவாகிய ஓக் என்பவன்மாத்திரம் தப்பியிருந்தான்; இரும்பினாற் செய்த அவனுடைய கட்டில் மனிதருடைய கை முழத்தின்படியே, ஒன்பது முழ நீளமும் நாலுமுழ அகலமுமாயிருந்தது; அது அம்மோன் புத்திரருடைய ரப்பாபட்டணத்தில் இருக்கிறதல்லவா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ீந்திருந்த இராட்சதரில் பாசானின் ராஜாவாகிய ஓக் என்பவன்மாத்திரம் தப்பியிருந்தான்; இரும்பினாற் செய்த அவனுடைய கட்டில் மனிதருடைய கை முழத்தின்படியே, ஒன்பது முழ நீளமும் நாலுமுழ அகலமுமாயிருந்தது; அது அம்மோன் புத்திரருடைய ரப்பாபட்டணத்தில் இருக்கிறதல்லவா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சுதந்தரமாகப் பெற்றுக்கொண்ட தேசத்தை அர்னோன் நதியருகேயுள்ள ஆரோவேர் தொடங்கி, கீலேயாத் மலைநாட்டில் பாதியையும், அதிலிருக்கிற பட்டணங்களையும், ரூபனியருக்கும் காத்தியருக்கும் கொடுத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சுதந்தரமாகப் பெற்றுக்கொண்ட தேசத்தை அர்னோன் நதியருகேயுள்ள ஆரோவேர் தொடங்கி, கீலேயாத் மலைநாட்டில் பாதியையும், அதிலிருக்கிற பட்டணங்களையும், ரூபனியருக்கும் காத்தியருக்கும் கொடுத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ீலேயாத்தின் மற்றப்பங்கையும், ஓகின் ராஜ்யமாயிருந்த பாசான் முழுவதையும், மனாசேயின் பாதிக் கோத்திரத்துக்குக் கொடுத்ததும் அன்றி, இராட்சத தேசமென்னப்பட்ட பாசானுக்குள்ளான அர்கோப் சீமை யாவையும் கொடுத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ீலேயாத்தின் மற்றப்பங்கையும், ஓகின் ராஜ்யமாயிருந்த பாசான் முழுவதையும், மனாசேயின் பாதிக் கோத்திரத்துக்குக் கொடுத்ததும் அன்றி, இராட்சத தேசமென்னப்பட்ட பாசானுக்குள்ளான அர்கோப் சீமை யாவையும் கொடுத்த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ாசேயின் குமாரனாகிய யாவீர் அர்கோப் சீமை முழுவதையும் கேசூரியர் மாகாத்தியர் என்பவர்களுடைய எல்லைமட்டும் கட்டிக்கொண்டு, அதற்குத் தன் நாமத்தின்படியே பாசான் அவோத்யாயீர் என்று பேரிட்டான், அது இந்நாள்வரைக்கும் வழங்கிவரு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ாசேயின் குமாரனாகிய யாவீர் அர்கோப் சீமை முழுவதையும் கேசூரியர் மாகாத்தியர் என்பவர்களுடைய எல்லைமட்டும் கட்டிக்கொண்டு, அதற்குத் தன் நாமத்தின்படியே பாசான் அவோத்யாயீர் என்று பேரிட்டான், அது இந்நாள்வரைக்கும் வழங்கிவரு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ாகீருக்குக் கீலேயாத்தைக் கொடுத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கீலேயாத் தொடங்கி அர்னோன் நதி ஓடுகிற பள்ளத்தாக்கும், கடையாந்தரமுமான அம்மோன் புத்திரரின் எல்லையாகிய யோபோக்கு ஆறுமட்டும் இருக்கிற தேசத்தைய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ன்னரேத் தொடங்கி அஸ்தோத்பிஸ்காவுக்குத் தாழ்வாய்க் கிழக்கே இருக்கிற உப்புக்கடலான சமனான வெளியின் கடல்மட்டும், யோர்தானின் எல்லைக்குள் அடங்கிய சமனான வெளியையும், ரூபனியருக்கும் காத்தியருக்கும் கொடுத்த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ன்னரேத் தொடங்கி அஸ்தோத்பிஸ்காவுக்குத் தாழ்வாய்க் கிழக்கே இருக்கிற உப்புக்கடலான சமனான வெளியின் கடல்மட்டும், யோர்தானின் எல்லைக்குள் அடங்கிய சமனான வெளியையும், ரூபனியருக்கும் காத்தியருக்கும் கொடுத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நான் உங்களை நோக்கி: உங்கள் தேவனாகிய கர்த்தர் உங்களுக்கு இந்த தேசத்தைச் சுதந்தரமாகக் கொடுத்தார்; யுத்தஞ்செய்யத்தக்கவர்களாகிய நீங்கள் எல்லாரும் இஸ்ரவேல் புத்திரரான உங்கள் சகோதரருக்கு முன்னே ஆயுதபாணிகளாக நடந்து போ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நான் உங்களை நோக்கி: உங்கள் தேவனாகிய கர்த்தர் உங்களுக்கு இந்த தேசத்தைச் சுதந்தரமாகக் கொடுத்தார்; யுத்தஞ்செய்யத்தக்கவர்களாகிய நீங்கள் எல்லாரும் இஸ்ரவேல் புத்திரரான உங்கள் சகோதரருக்கு முன்னே ஆயுதபாணிகளாக நடந்து போ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நான் உங்களை நோக்கி: உங்கள் தேவனாகிய கர்த்தர் உங்களுக்கு இந்த தேசத்தைச் சுதந்தரமாகக் கொடுத்தார்; யுத்தஞ்செய்யத்தக்கவர்களாகிய நீங்கள் எல்லாரும் இஸ்ரவேல் புத்திரரான உங்கள் சகோதரருக்கு முன்னே ஆயுதபாணிகளாக நடந்து போ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னைவிகளும் உங்கள் பிள்ளைகளும் உங்கள் ஆடுமாடுகளும்மாத்திரம் நான் உங்களுக்குக் கொடுத்த உங்கள் பட்டணங்களில் இருக்கட்டும்; உங்களுக்குத் திரளான ஆடுமாடுகள் உண்டென்று அறி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ாலும் கர்த்தர் உங்களை இளைப்பாறப்பண்ணினதுபோல, உங்கள் சகோதரரையும் இளைப்பாறப்பண்ணி, யோர்தானுக்கு அப்புறத்தில் உங்கள் தேவனாகிய கர்த்தர் கொடுக்கிற தேசத்தைச் சுதந்தரித்துக்கொள்ளுமட்டும் நீங்கள் இருந்து, பின்பு அவரவர் நான் உங்களுக்குக் கொடுத்த உங்கள் சுதந்தரத்துக்குத் திரும்புவீர்களாக என்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ாலும் கர்த்தர் உங்களை இளைப்பாறப்பண்ணினதுபோல, உங்கள் சகோதரரையும் இளைப்பாறப்பண்ணி, யோர்தானுக்கு அப்புறத்தில் உங்கள் தேவனாகிய கர்த்தர் கொடுக்கிற தேசத்தைச் சுதந்தரித்துக்கொள்ளுமட்டும் நீங்கள் இருந்து, பின்பு அவரவர் நான் உங்களுக்குக் கொடுத்த உங்கள் சுதந்தரத்துக்குத் திரும்புவீர்களாக என்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ாலும் கர்த்தர் உங்களை இளைப்பாறப்பண்ணினதுபோல, உங்கள் சகோதரரையும் இளைப்பாறப்பண்ணி, யோர்தானுக்கு அப்புறத்தில் உங்கள் தேவனாகிய கர்த்தர் கொடுக்கிற தேசத்தைச் சுதந்தரித்துக்கொள்ளுமட்டும் நீங்கள் இருந்து, பின்பு அவரவர் நான் உங்களுக்குக் கொடுத்த உங்கள் சுதந்தரத்துக்குத் திரும்புவீர்களாக என்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ே நான் யோசுவாவை நோக்கி: உங்கள் தேவனாகிய கர்த்தர் அந்த இரண்டு ராஜாக்களுக்கும் செய்தவைகளையெல்லாம் உன் கண்கள் கண்டது; நீ போய்ச் சேரும் எல்லா ராஜ்யங்களுக்கும் கர்த்தர் அப்படியே செய்வ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ே நான் யோசுவாவை நோக்கி: உங்கள் தேவனாகிய கர்த்தர் அந்த இரண்டு ராஜாக்களுக்கும் செய்தவைகளையெல்லாம் உன் கண்கள் கண்டது; நீ போய்ச் சேரும் எல்லா ராஜ்யங்களுக்கும் கர்த்தர் அப்படியே செய்வ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க்குப் பயப்படீர்களாக; உங்கள் தேவனாகிய கர்த்தர் தாமே உங்களுக்காக யுத்தம்பண்ணுவார் என்று சொன்ன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க்காலத்திலே நான் கர்த்தரை நோக்கி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ஆண்டவரே, நீர் உமது அடியேனுக்கு உமது மகத்துவத்தையும் உமது வல்லமையுள்ள கரத்தையும் காண்பிக்கத் தொடங்கினீர்; வானத்திலும் பூமியிலும் உம்முடைய கிரியைகளுக்கும் உம்முடைய வல்லமைகளுக்கும் ஒப்பாகச் செய்யத்தக்க தேவன்யார்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ஆண்டவரே, நீர் உமது அடியேனுக்கு உமது மகத்துவத்தையும் உமது வல்லமையுள்ள கரத்தையும் காண்பிக்கத் தொடங்கினீர்; வானத்திலும் பூமியிலும் உம்முடைய கிரியைகளுக்கும் உம்முடைய வல்லமைகளுக்கும் ஒப்பாகச் செய்யத்தக்க தேவன்யார்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ஆண்டவரே, நீர் உமது அடியேனுக்கு உமது மகத்துவத்தையும் உமது வல்லமையுள்ள கரத்தையும் காண்பிக்கத் தொடங்கினீர்; வானத்திலும் பூமியிலும் உம்முடைய கிரியைகளுக்கும் உம்முடைய வல்லமைகளுக்கும் ஒப்பாகச் செய்யத்தக்க தேவன்யார்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டந்துபோய் யோர்தானுக்கு அப்புறத்திலுள்ள அந்த நல்ல தேசத்தையும் அந்த நல்ல மலையையும், லீபனோனையும் பார்க்கும்படி உத்தரவு கொடுத்தருளும் என்று வேண்டிக்கொண்ட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டந்துபோய் யோர்தானுக்கு அப்புறத்திலுள்ள அந்த நல்ல தேசத்தையும் அந்த நல்ல மலையையும், லீபனோனையும் பார்க்கும்படி உத்தரவு கொடுத்தருளும் என்று வேண்டிக்கொண்ட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ோ உங்கள் நிமித்தம் என்மேல் கோபங்கொண்டு, எனக்குச் செவிகொடாமல், என்னை நோக்கி: போதும், இனி இந்தக் காரியத்தைக் குறித்து என்னோடே பேசவேண்டா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ோ உங்கள் நிமித்தம் என்மேல் கோபங்கொண்டு, எனக்குச் செவிகொடாமல், என்னை நோக்கி: போதும், இனி இந்தக் காரியத்தைக் குறித்து என்னோடே பேசவேண்டா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பிஸ்காவின் கொடுமுடியில் ஏறி, உன் கண்களை மேற்கிலும் வடக்கிலும் தெற்கிலும் கிழக்கிலும் ஏறெடுத்து, உன் கண்களினாலே அதைப் பார்; இந்த யோர்தானை நீ கடந்துபோவத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பிஸ்காவின் கொடுமுடியில் ஏறி, உன் கண்களை மேற்கிலும் வடக்கிலும் தெற்கிலும் கிழக்கிலும் ஏறெடுத்து, உன் கண்களினாலே அதைப் பார்; இந்த யோர்தானை நீ கடந்துபோவத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யோசுவாவுக்குக் கட்டளை கொடுத்து, அவனைத் திடப்படுத்திப் பலப்படுத்து; அவன் இந்த ஜனங்களுக்கு முன்பாகக் கடந்துபோய், அவனே நீ காணும் தேசத்தை அவர்களுக்குப் பங்கிட்டுக்கொடுப்பான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யோசுவாவுக்குக் கட்டளை கொடுத்து, அவனைத் திடப்படுத்திப் பலப்படுத்து; அவன் இந்த ஜனங்களுக்கு முன்பாகக் கடந்துபோய், அவனே நீ காணும் தேசத்தை அவர்களுக்குப் பங்கிட்டுக்கொடுப்பான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பு பெத்பெயோருக்கு எதிரான பள்ளத்தாக்கில் தங்கியிருந்த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8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ನಾವು ತಿರುಗಿಕೊಂಡು ಬಾಷಾನಿನ ಕಡೆಗೆ ಹೊರಟೆವು. ಬಾಷಾನಿನ ಅರಸ ನಾದ ಓಗನು ತನ್ನ ಎಲ್ಲಾ ಜನರ ಸಂಗಡ ನಮ್ಮೆದು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್ರೈಗೆ ಯುದ್ಧಮಾಡುವದಕ್ಕೆ ಹೊರ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ಕರ್ತನು ನನಗೆ--ಅವನಿಗೆ ಭಯಪಡಬೇಡ; ಅವ ನನ್ನೂ ಅವನ ಜನರೆಲ್ಲರನ್ನೂ ಅವನ ದೇಶವನ್ನೂ ನಿನ್ನ ಕೈ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ುತ್ತೇನೆ; ನೀನು ಹೆಷ್ಬೋನಿನಲ್ಲಿ ವಾಸವಾಗಿದ್ದ ಅಮೋರಿಯರ ಅರಸನಾದ ಸೀಹೋನ ನಿಗೆ ಮಾಡಿದ ಪ್ರಕಾರ ಅವನಿಗೆ ಮಾಡಬೇಕ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ಈ ಪ್ರಕಾರ ನಮ್ಮ ದೇವರಾದ ಕರ್ತನು ಬಾಷಾನಿನ ಅರಸನಾದ ಓಗನನ್ನೂ ಅವನ ಜನರೆಲ್ಲ ರನ್ನೂ ನಮ್ಮ ಕೈಯಲ್ಲಿ ಒಪ್ಪಿಸಿ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ನಾದರೂ ತಪ್ಪಿಸಿಕೊಂಡು ಅವನಿಗೆ ಉಳಿಯದೆ ಹೋಗುವ ವರೆಗೆ ಅವನನ್ನು ಹೊಡೆ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 ಕಾಲದಲ್ಲಿ ಅವನ ಪಟ್ಟಣ ಗಳನ್ನೆಲ್ಲಾ ಹಿಡಿದೆವು; ನಾವು ಅವರಿಂದ ತಕ್ಕೊಳ್ಳದ ಪಟ್ಟಣವು ಇದ್ದಿಲ್ಲ. ಅರ್ಗೋಬ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ಲಿರುವ ದೇಶ ವೆಲ್ಲಾ ಅರವತ್ತು ಪಟ್ಟಣಗಳು; ಇವೇ ಬಾಷಾನಿನಲ್ಲಿ ಓಗನ ರಾಜ್ಯ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 ಪಟ್ಟಣಗಳೆಲ್ಲಾ ಎತ್ತರವಾದ ಗೋಡೆಬಾಗಲು ಅಗುಳಿಗಳಿಂದ ಭದ್ರವಾಗಿದ್ದವು; ಅವುಗಳಲ್ಲದೆ ಬೈಲು ಸೀಮೆಯ ಪಟ್ಟಣಗಳು ಬಹ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ವು ಹೆಷ್ಬೋನಿನ ಅರಸನಾದ ಸೀಹೋನನಿಗೆ ಮಾಡಿದ ಪ್ರಕಾರ ಅವುಗಳನ್ನೆಲ್ಲಾ ಸಂಪೂರ್ಣವಾಗಿ ನಿರ್ಮೂಲ ಮಾಡಿದೆ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ಂಡಸರನ್ನೂ ಹೆಂಗಸರನ್ನೂ ಮಕ್ಕ ಳನ್ನೂ ಪ್ರತಿಯೊಂದು ಪಟ್ಟಣವನ್ನೂ ಸಂಪೂರ್ಣ ವಾಗಿ ನಿರ್ಮೂಲಮಾಡಿ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ಎಲ್ಲಾ ಪಶು ಗಳನ್ನೂ ಪಟ್ಟಣಗಳ ಕೊಳ್ಳೆಯನ್ನೂ ಸುಲಿಗೆಯಾಗಿ ತಕ್ಕೊಂಡ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 ಕಾಲದಲ್ಲಿ ನಾವು ಯೊರ್ದನಿನ ಈಚೆಯಲ್ಲಿ ಅರ್ನೋನ್‌ ನದಿಯಿಂದ ಹೆರ್ಮೋನ್‌ ಬೆಟ್ಟದ ವರೆಗೆ ಇರುವ ದೇಶವನ್ನು ಅಮೋರಿ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ಬರು ಅರ ಸರ ಕೈಯಿಂದ ತಕ್ಕೊಂಡ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(ಆ ಹೆರ್ಮೋನಿಗೆ ಚೀದೋನ್ಯರು ಸಿರ್ಯೋನೆಂದೂ ಅಮೋರಿಯರು ಸೇನೀಯರೆಂದೂ ಅನ್ನುತ್ತಾರೆ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ಬೈಲು ಸೀಮೆಯ ಎಲ್ಲಾ ಪಟ್ಟಣಗಳನ್ನೂ ಎಲ್ಲಾ ಗಿಲ್ಯಾದನ್ನೂ ಬಾಷಾನಿ ನಲ್ಲಿ ಓಗನ ರಾಜ್ಯದ ಪಟ್ಟಣಗಳಾದ ಸಲ್ಕಾ, ಎದ್ರ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ೆ ಎಲ್ಲಾ ಬಾಷಾನನ್ನೂ ತಕ್ಕೊಂಡೆವ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ಮಹಾ ಶರೀರಗಳಲ್ಲಿ ಉಳಿದವರೊಳಗೆ ಬಾಷಾನಿನ ಅರಸ ನಾದ ಓಗನು ಮಾತ್ರ ಉಳಿದನು; ಅಗೋ, ಅವನ ಮಂಚವು ಕಬ್ಬಿಣದ ಮಂಚ;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ಮ್ಮೋನನ ಮಕ್ಕಳ ರಬ್ಬಾನಲ್ಲಿ ಉಂಟಲ್ಲವೋ? ಅದರ ಉದ್ದವು ಪುರುಷನ ಕೈಯಳತೆಯ ಪ್ರಕಾರ ಒಂಭತ್ತು ಮೊಳ, ಅಗಲವು ನಾಲ್ಕು ಮೊ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 ಕಾಲದಲ್ಲಿ ನಾವು ಸ್ವತಂತ್ರಿಸಿಕೊಂಡ ದೇಶವನ್ನು ಅರ್ನೋನ್‌ ನದಿಯ ಸವಿಾಪದಲ್ಲಿರುವ ಅರೋಯೇರಿನಿಂದ ಮೊದಲ್ಗೊಂಡು ಅರ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ಲ್ಯಾದ್‌ ಬೆಟ್ಟವನ್ನೂ ಅದರ ಪಟ್ಟಣಗಳನ್ನೂ ರೂಬೇನನ ಮನೆಯವರಿಗೂ ಗಾದನ ಮನೆಯವರಿಗೂ ಕೊ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ಮಿಕ್ಕ ಗಿಲ್ಯಾದನ್ನೂ ಓಗನ ರಾಜ್ಯವಾದ ಎಲ್ಲಾ ಬಾಷಾನನ್ನೂ ಮನಸ್ಸೆಯ ಅರ್ಧ ಕುಲಕ್ಕೆ ಕೊಟ್ಟೆನು; ಅರ್ಗೋಬಿನ ಸಮ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ೀಮೆಯನ್ನೂ ಮಹಾಶರೀರಗಳ ದೇಶವೆಂದು ಹೇಳ ಲ್ಪಟ್ಟ ಸಮಸ್ತ ಭಾಷಾನನ್ನು ಅವರಿಗೆ ಕೊ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ಮನಸ್ಸೆಯ ಮಗನಾದ ಯಾಯಾರನು ಅರ್ಗೋ ಬಿನ ದೇಶವನ್ನೆಲ್ಲಾ ಗೆಷೂರ್ಯರ, ಮಾಕಾತ್ಯರ ಮೇರೆಯ ವರೆಗೆ ತಕ್ಕೊಂಡು ಆ ಬಾಷಾ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ಹೆಸರಿನ ಪ್ರಕಾರ ಇಂದಿನ ವರೆಗೆ ಹವ್ವೊತ್‌ ಯಾಯಾ ರೆಂದು ಹೆಸರ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ಗಿಲ್ಯಾದನ್ನು ಮಾಕೀರನಿಗೆ ಕೊ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ರೂಬೇನನ ಮನೆಯವರಿಗೂ ಗಾದನ ಮನೆಯವರಿಗೂ ಗಿಲ್ಯಾದ್‌ ಮೊದಲುಗೊಂಡು ಅರ್ನೋನ್‌ ನದಿಯ ವರೆಗೆ ಕೊ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ಬೈಲನ್ನೂ ಯೊರ್ದನನ್ನೂ ಅದರ ಸೀಮೆಯನ್ನೂ ಕಿನ್ನೆರೆತ್‌ ಮೊದಲುಗೊಂಡು ಪೂರ್ವದಲ್ಲಿರುವ ಅಷ್ಡೋದ್‌ ಪಿಸ್ಗಾದ ಕೆಳ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ಪ್ಪಿನಸಮುದ್ರವಾದ ಬೈಲು ಸಮುದ್ರದ ವರೆಗೆ ಕೊ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 ಕಾಲದಲ್ಲಿ ನಾನು ನಿಮಗೆ ಆಜ್ಞಾಪಿಸಿದ್ದೇನಂದರೆ--ನಿಮ್ಮ ದೇವರಾದ ಕರ್ತನು ನಿಮಗೆ ಈ ದೇಶವನ್ನು ಸ್ವಾಸ್ತ್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ಿದ್ದಾನೆ; ಯುದ್ಧಸ್ಥ ರಾಗಿರುವ ನೀವೆಲ್ಲರು ನಿಮ್ಮ ಸಹೋದರರಾದ ಇಸ್ರಾಯೇಲ್‌ ಮಕ್ಕಳ ಮುಂದೆ ಆಯುಧ ಧರಿಸಿ 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ದುಹೋ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ಿಮ್ಮ ಹೆಂಡತಿ ಯರೂ ಮಕ್ಕಳೂ ಪಶುಗಳೂ (ನಿಮಗೆ ಬಹಳ ಪಶುಗಳಿವೆ ಎಂದು ನನಗೆ ತಿಳಿದಿದೆ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ಕರ್ತನು ನಿಮಗಾದ ಹಾಗೆ ನಿಮ್ಮ ಸಹೋದರರಿಗೂ ವಿಶ್ರಾಂತಿ ಕೊಡುವ ವರೆಗೂ ನಿಮ್ಮ ದೇವರಾದ ಕರ್ತನು ಯೊರ್ದನಿನ ಆಚ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 ಕೊಟ್ಟ ದೇಶವನ್ನು ಅವರು ಸ್ವಾಧೀನಪಡಿಸಿಕೊಳ್ಳುವ ವರೆಗೆ ನಾನು ನಿಮಗೆ ಕೊಟ್ಟ ಪಟ್ಟಣಗಳಲ್ಲಿ ವಾಸವಾಗಿರಬೇಕು;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ನಾನು ನಿಮಗೆ ಕೊಟ್ಟ ನಿಮ್ಮ ನಿಮ್ಮ ಸ್ವಾಸ್ತ್ಯಗಳ ಬಳಿಗೆ ತಿರುಗಬಹುದು 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 ಕಾಲದಲ್ಲಿ ನಾನು ಯೆಹೋಶುವನಿಗೆ ಆಜ್ಞಾ ಪಿಸಿದ್ದೇನಂದರೆ--ನಿಮ್ಮ ದೇವರಾದ ಕರ್ತನು ಆ ಇಬ್ಬರು ಅರಸ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್ದನ್ನೆಲ್ಲಾ ನಿನ್ನ ಕಣ್ಣು ಗಳು ನೋಡಿದವು. ನೀನು ಹಾದುಹೋಗುವ ಎಲ್ಲಾ ರಾಜ್ಯಗಳಿಗೆ ಕರ್ತನು ಹಾಗೆಯೇ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ೀವು ಅವುಗಳಿಗೆ ಭಯಪಡಬೇಡಿರಿ; ಯಾಕಂದರೆ ನಿಮ್ಮ ದೇವರಾದ ಕರ್ತನು ತಾನೇ ನಿಮಗೋಸ್ಕರ ಯುದ್ಧಮಾಡುತ್ತಾನೆ 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 ಕಾಲದಲ್ಲಿ ನಾನು ಕರ್ತನಿಗೆ ಮಾಡಿದ ಬಿನ್ನಹ ವ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ನ್ನ ದೇವರಾದ ಕರ್ತನೇ, ನೀನು ನಿನ್ನ ಸೇವಕನಿಗೆ ನಿನ್ನ ಮಹಿಮೆಯನ್ನೂ ನಿನ್ನ ಕೈಯ ಶಕ್ತಿಯನ್ನೂ ತೋರಿಸ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ಂಭಮಾಡಿದಿ; ನಿನ್ನ ಕೃತ್ಯಗಳ ಹಾಗೆಯೂ ನಿನ್ನ ಪರಾಕ್ರಮದ ಹಾಗೆಯೂ ಮಾಡಲು ಶಕ್ತನಾದ ದೇವರು ಪರಲೋಕದಲ್ಲ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ಿಯಲ್ಲಾಗಲಿ ಯಾರಿದ್ದಾರೆ? ನಾನು ದಾಟಿ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ಯೊರ್ದನಿನ ಆಚೆಯಲ್ಲಿರುವ ಆ ಒಳ್ಳೇ ದೇಶವನ್ನೂ ಆ ಒಳ್ಳೇ ಬೆಟ್ಟವನ್ನೂ ಲೆಬನೋನನ್ನೂ ನೋಡುವದಕ್ಕೆ ಅಪ್ಪಣೆಯಾಗಬೇಕ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ರೆ ಕರ್ತನು ನಿಮಗೋಸ್ಕರ ನನ್ನ ಮೇಲೆ ಕೋಪಗೊಂಡು ನನ್ನ ಮನವಿಯನ್ನು ಕೇಳಲಿಲ್ಲ; ಕರ್ತನು ನನಗೆ--ಇನ್ನು ಸಾಕು;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 ದಲ್ಲಿ ನನ್ನ ಸಂಗಡ ಇನ್ನೂ ಮಾತನಾ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ಪಿಸ್ಗಾದ ತುದಿಗೆ ಏರಿ ಪಶ್ಚಿಮಕ್ಕೂ ಉತ್ತರಕ್ಕೂ ದಕ್ಷಿಣಕ್ಕೂ ಪೂರ್ವಕ್ಕೂ ಕಣ್ಣುಗಳನ್ನೆತ್ತಿ ಅದನ್ನು ಕಣ್ಣಾ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; ಆದರೆ ಈ ಯೊರ್ದನನ್ನು ನೀನು ದಾಟಿಹೋ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ದರೆ ಯೆಹೋಶು ವನಿಗೆ ಆಜ್ಞಾಪಿಸಿ ಅವನಿಗೆ ದೃಢಮಾಡಿ ಬಲಪಡಿಸು; ಅವನು ಈ ಜನರ ಮುಂದೆ ದಾಟಿಹೋಗಿ ನೀನು ನೋ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ವನ್ನು ಅವರಿಗೆ ಸ್ವಾಸ್ತ್ಯ ವಾಗಿ ಹೊಂದುವಂತೆ ಮಾಡುವನ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ಗ ನಾವು ಬೇತ್‌ಪೆಗೋರಿಗೆ ಎದುರಾಗಿರುವ ತಗ್ಗಿನಲ್ಲಿ ವಾಸವಾಗಿದ್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2026-10-20T03:55:35Z</dcterms:created>
  <dcterms:modified xsi:type="dcterms:W3CDTF">2026-10-20T03:55:35Z</dcterms:modified>
  <dc:title>ಧರ್ಮೋಪದೇಶಕಾಂಡ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