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13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ையலையாய் வரும் ஆசீர்வா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ு தேவனின் ஆசீர்வா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ழைத்தவரில் நீ நிலைத்திருந்த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ும் மாறாத ஆசீர்வா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சீர்வாதங்கள் – 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ஆபிரகாமை தேவன் அழைக்க அவன் கீழ்படிந்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சைவில்லாத விசுவாசம் தன் வாழ்வினில் அடைந்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ுவே அவனது ஆசீர்வா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ுபோல் உன்னை ஆசீர்வதிப்பார் அலையலையாய்….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சீர்வாதங்கள்…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வானத்து நட்சத்திரங்கள் போல ஆசீர்வாதம் அடைந்த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டற்கரை மணலைப் போல ஜனம் தரிசனம் கண்ட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ுபோல் உன்னை அழைத்தார்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ுபோல் ஆசீர்வதிப்ப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தேவன் சொன்ன வார்த்தை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சுவாசத்தால் காத்துக் கொண்ட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ன்மலை மேல் உள்ளதினால் உன்னை ஆசீர்வதிப்ப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ங்காமல் என்றும் சுகமாய் வாழ்வ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ையலையாய்…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2026-10-31T02:50:43Z</dcterms:created>
  <dcterms:modified xsi:type="dcterms:W3CDTF">2026-10-31T02:50:43Z</dcterms:modified>
  <dc:title>துதிப் பாடல்கள் : 119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