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தூதன் பாதாளத்தின் திறவுகோலையும் பெரிய சங்கிலியையும் தன் கையிலே பிடித்துக்கொண்டு வானத்திலிருந்திறங்கிவர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தூதன் பாதாளத்தின் திறவுகோலையும் பெரிய சங்கிலியையும் தன் கையிலே பிடித்துக்கொண்டு வானத்திலிருந்திறங்கிவர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சாசென்றும் சாத்தானென்றும் சொல்லப்பட்ட பழைய பாம்பாகிய வலுசர்ப்பத்தை அவன் பிடித்து, அதை ஆயிரம் வருஷமளவுங் கட்டிவைத்து, அந்த ஆயிரம் வருஷம் நிறைவேறும்வரைக்கும் தமது ஜனங்களை மோசம்போக்காதபடிக்கு அதைப் பாதாளத்திலே தள்ளியடைத்து, அதின்மேல் முத்திரை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சாசென்றும் சாத்தானென்றும் சொல்லப்பட்ட பழைய பாம்பாகிய வலுசர்ப்பத்தை அவன் பிடித்து, அதை ஆயிரம் வருஷமளவுங் கட்டிவைத்து, அந்த ஆயிரம் வருஷம் நிறைவேறும்வரைக்கும் தமது ஜனங்களை மோசம்போக்காதபடிக்கு அதைப் பாதாளத்திலே தள்ளியடைத்து, அதின்மேல் முத்திரை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மடைந்த மற்றவர்கள் அந்த ஆயிரம் வருஷம் முடியுமளவும் உயிரடையவில்லை. இதுவே முதலாம் உயிர்த்தெழுதல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மடைந்த மற்றவர்கள் அந்த ஆயிரம் வருஷம் முடியுமளவும் உயிரடையவில்லை. இதுவே முதலாம் உயிர்த்தெழுத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்த ஆயிரம் வருஷம் முடியும்போது சாத்தான் தன் காவலிலிருந்து விடுதலைய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ன் நான்கு திசைகளிலுமுள்ள ஜாதிகளாகிய கோகையும் மாகோகையும் மோசம்போக்கும்படிக்கும், அவர்களை யுத்தத்திற்குக் கூட்டிக்கொள்ளும்படிக்கும் புறப்படுவான்; அவர்களுடைய தொகை கடற்கரை மணலத்தனைய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ன் நான்கு திசைகளிலுமுள்ள ஜாதிகளாகிய கோகையும் மாகோகையும் மோசம்போக்கும்படிக்கும், அவர்களை யுத்தத்திற்குக் கூட்டிக்கொள்ளும்படிக்கும் புறப்படுவான்; அவர்களுடைய தொகை கடற்கரை மணலத்தனைய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பூமியெங்கும் பரம்பி, பரிசுத்தவான்களுடைய பாளையத்தையும், பிரியமான நகரத்தையும் வளைந்துகொண்டார்கள்; அப்பொழுது தேவனால் வானத்திலிருந்து அக்கினி இறங்கி அவர்களைப் பட்சித்துப்போ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பூமியெங்கும் பரம்பி, பரிசுத்தவான்களுடைய பாளையத்தையும், பிரியமான நகரத்தையும் வளைந்துகொண்டார்கள்; அப்பொழுது தேவனால் வானத்திலிருந்து அக்கினி இறங்கி அவர்களைப் பட்சித்துப்போ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அவர்களை மோசம்போக்கின பிசாசானவன், மிருகமும் கள்ளத்தீர்க்கதரிசியுமிருக்கிற இடமாகிய அக்கினியும் கந்தகமுமான கடலிலே தள்ளப்பட்டான். அவர்கள் இரவும் பகலும் சதாகாலங்களிலும் வாதிக்க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அவர்களை மோசம்போக்கின பிசாசானவன், மிருகமும் கள்ளத்தீர்க்கதரிசியுமிருக்கிற இடமாகிய அக்கினியும் கந்தகமுமான கடலிலே தள்ளப்பட்டான். அவர்கள் இரவும் பகலும் சதாகாலங்களிலும் வாதிக்க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நான் பெரிய வெள்ளைச் சிங்காசனத்தையும் அதின்மேல் வீற்றிருக்கிறவரையும் கண்டேன்; அவருடைய சமுகத்திலிருந்து பூமியும் வானமும் அகன்றுபோயின; அவைகளுக்கு இடங்காணப்பட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நான் பெரிய வெள்ளைச் சிங்காசனத்தையும் அதின்மேல் வீற்றிருக்கிறவரையும் கண்டேன்; அவருடைய சமுகத்திலிருந்து பூமியும் வானமும் அகன்றுபோயின; அவைகளுக்கு இடங்காணப்பட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ுத்திரம் தன்னிலுள்ள மரித்தோரை ஒப்புவித்தது; மரணமும் பாதாளமும் தங்களிலுள்ள மரித்தோரை ஒப்புவித்தன. யாவரும் தங்கள் தங்கள் கிரியைகளின்படியே நியாயத்தீர்ப்படை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ுத்திரம் தன்னிலுள்ள மரித்தோரை ஒப்புவித்தது; மரணமும் பாதாளமும் தங்களிலுள்ள மரித்தோரை ஒப்புவித்தன. யாவரும் தங்கள் தங்கள் கிரியைகளின்படியே நியாயத்தீர்ப்படை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ணமும் பாதாளமும் அக்கினிக்கடலிலே தள்ளப்பட்டன. இது இரண்டாம் மரண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புஸ்தகத்திலே எழுதப்பட்டவனாகக் காணப்படாதவனெவனோ அவன் அக்கினிக்கடலிலே தள்ள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w an angel come down from heaven, having the key of the bottomless pit and a great cha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his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laid hold on the dragon, that old serpent, which is the Devil, and Satan, and bound him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 yea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cast him into the bottomless pit, and shut him up, and set a seal upon him, that he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ceive the nations no more, till the thousand years should be fulfilled: and after that he mus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sed a little sea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saw thrones, and they sat upon them, and judgment was given unto them: and I saw the sou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m that were beheaded for the witness of Jesus, and for the word of God, and which ha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shipped the beast, neither his image, neither had received his mark upon their foreheads, or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hands; and they lived and reigned with Christ a thousand y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the rest of the dead lived not again until the thousand years were finished. This i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st resurrec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lessed and holy is he that has part in the first resurrection: on such the second death has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wer, but they shall be priests of God and of Christ, and shall reign with him a thousand y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hen the thousand years are expired, Satan shall be loosed out of his pri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shall go out to deceive the nations which are in the four quarters of the earth, Gog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gog, to gather them together to battle: the number of whom is as the sand of the s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went up on the breadth of the earth, and compassed the camp of the saints about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oved city: and fire came down from God out of heaven, and devoured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devil that deceived them was cast into the lake of fire and brimstone, where the be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false prophet are, and shall be tormented day and night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saw a great white throne, and him that sat on it, from whose face the earth and the hea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d away; and there was found no place for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saw the dead, small and great, stand before God; and the books were opened: and an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ok was opened, which is the book of life: and the dead were judged out of those things which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ritten in the books, according to their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sea gave up the dead which were in it; and death and hell delivered up the dead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in them: and they were judged every man according to their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death and hell were cast into the lake of fire. This is the second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osoever was not found written in the book of life was cast into the lake of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2026-10-20T05:38:40Z</dcterms:created>
  <dcterms:modified xsi:type="dcterms:W3CDTF">2026-10-20T05:38:40Z</dcterms:modified>
  <dc:title>Revelation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